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71" r:id="rId2"/>
    <p:sldMasterId id="2147483715" r:id="rId3"/>
    <p:sldMasterId id="2147483780" r:id="rId4"/>
  </p:sldMasterIdLst>
  <p:notesMasterIdLst>
    <p:notesMasterId r:id="rId19"/>
  </p:notesMasterIdLst>
  <p:handoutMasterIdLst>
    <p:handoutMasterId r:id="rId20"/>
  </p:handoutMasterIdLst>
  <p:sldIdLst>
    <p:sldId id="351" r:id="rId5"/>
    <p:sldId id="319" r:id="rId6"/>
    <p:sldId id="336" r:id="rId7"/>
    <p:sldId id="341" r:id="rId8"/>
    <p:sldId id="331" r:id="rId9"/>
    <p:sldId id="349" r:id="rId10"/>
    <p:sldId id="342" r:id="rId11"/>
    <p:sldId id="343" r:id="rId12"/>
    <p:sldId id="344" r:id="rId13"/>
    <p:sldId id="345" r:id="rId14"/>
    <p:sldId id="347" r:id="rId15"/>
    <p:sldId id="350" r:id="rId16"/>
    <p:sldId id="346" r:id="rId17"/>
    <p:sldId id="348" r:id="rId18"/>
  </p:sldIdLst>
  <p:sldSz cx="9144000" cy="6858000" type="screen4x3"/>
  <p:notesSz cx="6858000" cy="9144000"/>
  <p:defaultTextStyle>
    <a:lvl1pPr marL="0" algn="l" rtl="0" latinLnBrk="0">
      <a:defRPr lang="ru-RU" sz="1800" kern="1200">
        <a:solidFill>
          <a:schemeClr val="tx1"/>
        </a:solidFill>
        <a:latin typeface="+mn-lt"/>
        <a:ea typeface="+mn-ea"/>
        <a:cs typeface="+mn-cs"/>
      </a:defRPr>
    </a:lvl1pPr>
    <a:lvl2pPr marL="457200" algn="l" rtl="0" latinLnBrk="0">
      <a:defRPr lang="ru-RU" sz="1800" kern="1200">
        <a:solidFill>
          <a:schemeClr val="tx1"/>
        </a:solidFill>
        <a:latin typeface="+mn-lt"/>
        <a:ea typeface="+mn-ea"/>
        <a:cs typeface="+mn-cs"/>
      </a:defRPr>
    </a:lvl2pPr>
    <a:lvl3pPr marL="914400" algn="l" rtl="0" latinLnBrk="0">
      <a:defRPr lang="ru-RU" sz="1800" kern="1200">
        <a:solidFill>
          <a:schemeClr val="tx1"/>
        </a:solidFill>
        <a:latin typeface="+mn-lt"/>
        <a:ea typeface="+mn-ea"/>
        <a:cs typeface="+mn-cs"/>
      </a:defRPr>
    </a:lvl3pPr>
    <a:lvl4pPr marL="1371600" algn="l" rtl="0" latinLnBrk="0">
      <a:defRPr lang="ru-RU" sz="1800" kern="1200">
        <a:solidFill>
          <a:schemeClr val="tx1"/>
        </a:solidFill>
        <a:latin typeface="+mn-lt"/>
        <a:ea typeface="+mn-ea"/>
        <a:cs typeface="+mn-cs"/>
      </a:defRPr>
    </a:lvl4pPr>
    <a:lvl5pPr marL="1828800" algn="l" rtl="0" latinLnBrk="0">
      <a:defRPr lang="ru-RU" sz="1800" kern="1200">
        <a:solidFill>
          <a:schemeClr val="tx1"/>
        </a:solidFill>
        <a:latin typeface="+mn-lt"/>
        <a:ea typeface="+mn-ea"/>
        <a:cs typeface="+mn-cs"/>
      </a:defRPr>
    </a:lvl5pPr>
    <a:lvl6pPr marL="2286000" algn="l" rtl="0" latinLnBrk="0">
      <a:defRPr lang="ru-RU" sz="1800" kern="1200">
        <a:solidFill>
          <a:schemeClr val="tx1"/>
        </a:solidFill>
        <a:latin typeface="+mn-lt"/>
        <a:ea typeface="+mn-ea"/>
        <a:cs typeface="+mn-cs"/>
      </a:defRPr>
    </a:lvl6pPr>
    <a:lvl7pPr marL="2743200" algn="l" rtl="0" latinLnBrk="0">
      <a:defRPr lang="ru-RU" sz="1800" kern="1200">
        <a:solidFill>
          <a:schemeClr val="tx1"/>
        </a:solidFill>
        <a:latin typeface="+mn-lt"/>
        <a:ea typeface="+mn-ea"/>
        <a:cs typeface="+mn-cs"/>
      </a:defRPr>
    </a:lvl7pPr>
    <a:lvl8pPr marL="3200400" algn="l" rtl="0" latinLnBrk="0">
      <a:defRPr lang="ru-RU" sz="1800" kern="1200">
        <a:solidFill>
          <a:schemeClr val="tx1"/>
        </a:solidFill>
        <a:latin typeface="+mn-lt"/>
        <a:ea typeface="+mn-ea"/>
        <a:cs typeface="+mn-cs"/>
      </a:defRPr>
    </a:lvl8pPr>
    <a:lvl9pPr marL="3657600" algn="l" rtl="0" latinLnBrk="0">
      <a:defRPr lang="ru-RU"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FFFFFF"/>
    <a:srgbClr val="666699"/>
    <a:srgbClr val="000099"/>
    <a:srgbClr val="663300"/>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7967" autoAdjust="0"/>
  </p:normalViewPr>
  <p:slideViewPr>
    <p:cSldViewPr>
      <p:cViewPr varScale="1">
        <p:scale>
          <a:sx n="73" d="100"/>
          <a:sy n="73" d="100"/>
        </p:scale>
        <p:origin x="-426" y="-90"/>
      </p:cViewPr>
      <p:guideLst>
        <p:guide orient="horz" pos="2160"/>
        <p:guide pos="2880"/>
      </p:guideLst>
    </p:cSldViewPr>
  </p:slideViewPr>
  <p:outlineViewPr>
    <p:cViewPr>
      <p:scale>
        <a:sx n="33" d="100"/>
        <a:sy n="33" d="100"/>
      </p:scale>
      <p:origin x="0" y="89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latinLnBrk="0">
              <a:defRPr lang="ru-RU" sz="1200"/>
            </a:lvl1pPr>
            <a:extLst/>
          </a:lstStyle>
          <a:p>
            <a:endParaRPr lang="ru-RU"/>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latinLnBrk="0">
              <a:defRPr lang="ru-RU" sz="1200"/>
            </a:lvl1pPr>
            <a:extLst/>
          </a:lstStyle>
          <a:p>
            <a:fld id="{68F88C59-319B-4332-9A1D-2A62CFCB00D8}" type="datetimeFigureOut">
              <a:rPr lang="ru-RU" smtClean="0"/>
              <a:pPr/>
              <a:t>13.10.2013</a:t>
            </a:fld>
            <a:endParaRPr lang="ru-RU"/>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latinLnBrk="0">
              <a:defRPr lang="ru-RU" sz="1200"/>
            </a:lvl1pPr>
            <a:extLst/>
          </a:lstStyle>
          <a:p>
            <a:endParaRPr lang="ru-RU"/>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latinLnBrk="0">
              <a:defRPr lang="ru-RU" sz="1200"/>
            </a:lvl1pPr>
            <a:extLst/>
          </a:lstStyle>
          <a:p>
            <a:fld id="{B16A41B8-7DC3-4DB6-84E4-E105629EAA36}" type="slidenum">
              <a:rPr lang="ru-RU" smtClean="0"/>
              <a:pPr/>
              <a:t>‹#›</a:t>
            </a:fld>
            <a:endParaRPr lang="ru-RU"/>
          </a:p>
        </p:txBody>
      </p:sp>
    </p:spTree>
    <p:extLst>
      <p:ext uri="{BB962C8B-B14F-4D97-AF65-F5344CB8AC3E}">
        <p14:creationId xmlns:p14="http://schemas.microsoft.com/office/powerpoint/2010/main" val="3371027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latinLnBrk="0">
              <a:defRPr lang="ru-RU" sz="1200"/>
            </a:lvl1pPr>
            <a:extLst/>
          </a:lstStyle>
          <a:p>
            <a:endParaRPr lang="ru-RU"/>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latinLnBrk="0">
              <a:defRPr lang="ru-RU" sz="1200"/>
            </a:lvl1pPr>
            <a:extLst/>
          </a:lstStyle>
          <a:p>
            <a:fld id="{968B300D-05F0-4B43-940D-46DED5A791AD}" type="datetimeFigureOut">
              <a:rPr/>
              <a:pPr/>
              <a:t>6/30/2006</a:t>
            </a:fld>
            <a:endParaRPr lang="ru-RU"/>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ru-RU"/>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latinLnBrk="0">
              <a:defRPr lang="ru-RU" sz="1200"/>
            </a:lvl1pPr>
            <a:extLst/>
          </a:lstStyle>
          <a:p>
            <a:endParaRPr lang="ru-RU"/>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ru-RU" sz="1200"/>
            </a:lvl1pPr>
            <a:extLst/>
          </a:lstStyle>
          <a:p>
            <a:fld id="{9B26CD33-4337-4529-948A-94F6960B2374}" type="slidenum">
              <a:rPr/>
              <a:pPr/>
              <a:t>‹#›</a:t>
            </a:fld>
            <a:endParaRPr lang="ru-RU"/>
          </a:p>
        </p:txBody>
      </p:sp>
    </p:spTree>
    <p:extLst>
      <p:ext uri="{BB962C8B-B14F-4D97-AF65-F5344CB8AC3E}">
        <p14:creationId xmlns:p14="http://schemas.microsoft.com/office/powerpoint/2010/main" val="2010607280"/>
      </p:ext>
    </p:extLst>
  </p:cSld>
  <p:clrMap bg1="lt1" tx1="dk1" bg2="lt2" tx2="dk2" accent1="accent1" accent2="accent2" accent3="accent3" accent4="accent4" accent5="accent5" accent6="accent6" hlink="hlink" folHlink="folHlink"/>
  <p:notesStyle>
    <a:lvl1pPr marL="0" algn="l" rtl="0" latinLnBrk="0">
      <a:defRPr lang="ru-RU" sz="1200" kern="1200">
        <a:solidFill>
          <a:schemeClr val="tx1"/>
        </a:solidFill>
        <a:latin typeface="+mn-lt"/>
        <a:ea typeface="+mn-ea"/>
        <a:cs typeface="+mn-cs"/>
      </a:defRPr>
    </a:lvl1pPr>
    <a:lvl2pPr marL="457200" algn="l" rtl="0" latinLnBrk="0">
      <a:defRPr lang="ru-RU" sz="1200" kern="1200">
        <a:solidFill>
          <a:schemeClr val="tx1"/>
        </a:solidFill>
        <a:latin typeface="+mn-lt"/>
        <a:ea typeface="+mn-ea"/>
        <a:cs typeface="+mn-cs"/>
      </a:defRPr>
    </a:lvl2pPr>
    <a:lvl3pPr marL="914400" algn="l" rtl="0" latinLnBrk="0">
      <a:defRPr lang="ru-RU" sz="1200" kern="1200">
        <a:solidFill>
          <a:schemeClr val="tx1"/>
        </a:solidFill>
        <a:latin typeface="+mn-lt"/>
        <a:ea typeface="+mn-ea"/>
        <a:cs typeface="+mn-cs"/>
      </a:defRPr>
    </a:lvl3pPr>
    <a:lvl4pPr marL="1371600" algn="l" rtl="0" latinLnBrk="0">
      <a:defRPr lang="ru-RU" sz="1200" kern="1200">
        <a:solidFill>
          <a:schemeClr val="tx1"/>
        </a:solidFill>
        <a:latin typeface="+mn-lt"/>
        <a:ea typeface="+mn-ea"/>
        <a:cs typeface="+mn-cs"/>
      </a:defRPr>
    </a:lvl4pPr>
    <a:lvl5pPr marL="1828800" algn="l" rtl="0" latinLnBrk="0">
      <a:defRPr lang="ru-RU" sz="1200" kern="1200">
        <a:solidFill>
          <a:schemeClr val="tx1"/>
        </a:solidFill>
        <a:latin typeface="+mn-lt"/>
        <a:ea typeface="+mn-ea"/>
        <a:cs typeface="+mn-cs"/>
      </a:defRPr>
    </a:lvl5pPr>
    <a:lvl6pPr marL="2286000" algn="l" rtl="0" latinLnBrk="0">
      <a:defRPr lang="ru-RU" sz="1200" kern="1200">
        <a:solidFill>
          <a:schemeClr val="tx1"/>
        </a:solidFill>
        <a:latin typeface="+mn-lt"/>
        <a:ea typeface="+mn-ea"/>
        <a:cs typeface="+mn-cs"/>
      </a:defRPr>
    </a:lvl6pPr>
    <a:lvl7pPr marL="2743200" algn="l" rtl="0" latinLnBrk="0">
      <a:defRPr lang="ru-RU" sz="1200" kern="1200">
        <a:solidFill>
          <a:schemeClr val="tx1"/>
        </a:solidFill>
        <a:latin typeface="+mn-lt"/>
        <a:ea typeface="+mn-ea"/>
        <a:cs typeface="+mn-cs"/>
      </a:defRPr>
    </a:lvl7pPr>
    <a:lvl8pPr marL="3200400" algn="l" rtl="0" latinLnBrk="0">
      <a:defRPr lang="ru-RU" sz="1200" kern="1200">
        <a:solidFill>
          <a:schemeClr val="tx1"/>
        </a:solidFill>
        <a:latin typeface="+mn-lt"/>
        <a:ea typeface="+mn-ea"/>
        <a:cs typeface="+mn-cs"/>
      </a:defRPr>
    </a:lvl8pPr>
    <a:lvl9pPr marL="3657600" algn="l" rtl="0" latinLnBrk="0">
      <a:defRPr lang="ru-RU"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
        <p:nvSpPr>
          <p:cNvPr id="4" name="Slide Number Placeholder 3"/>
          <p:cNvSpPr>
            <a:spLocks noGrp="1"/>
          </p:cNvSpPr>
          <p:nvPr>
            <p:ph type="sldNum" sz="quarter" idx="10"/>
          </p:nvPr>
        </p:nvSpPr>
        <p:spPr/>
        <p:txBody>
          <a:bodyPr/>
          <a:lstStyle/>
          <a:p>
            <a:fld id="{9B26CD33-4337-4529-948A-94F6960B2374}"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
        <p:nvSpPr>
          <p:cNvPr id="4" name="Slide Number Placeholder 3"/>
          <p:cNvSpPr>
            <a:spLocks noGrp="1"/>
          </p:cNvSpPr>
          <p:nvPr>
            <p:ph type="sldNum" sz="quarter" idx="10"/>
          </p:nvPr>
        </p:nvSpPr>
        <p:spPr/>
        <p:txBody>
          <a:bodyPr/>
          <a:lstStyle/>
          <a:p>
            <a:fld id="{9B26CD33-4337-4529-948A-94F6960B2374}"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
        <p:nvSpPr>
          <p:cNvPr id="4" name="Slide Number Placeholder 3"/>
          <p:cNvSpPr>
            <a:spLocks noGrp="1"/>
          </p:cNvSpPr>
          <p:nvPr>
            <p:ph type="sldNum" sz="quarter" idx="10"/>
          </p:nvPr>
        </p:nvSpPr>
        <p:spPr/>
        <p:txBody>
          <a:bodyPr/>
          <a:lstStyle/>
          <a:p>
            <a:fld id="{9B26CD33-4337-4529-948A-94F6960B2374}"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a:p>
        </p:txBody>
      </p:sp>
      <p:sp>
        <p:nvSpPr>
          <p:cNvPr id="4" name="Slide Number Placeholder 3"/>
          <p:cNvSpPr>
            <a:spLocks noGrp="1"/>
          </p:cNvSpPr>
          <p:nvPr>
            <p:ph type="sldNum" sz="quarter" idx="10"/>
          </p:nvPr>
        </p:nvSpPr>
        <p:spPr/>
        <p:txBody>
          <a:bodyPr/>
          <a:lstStyle/>
          <a:p>
            <a:fld id="{9B26CD33-4337-4529-948A-94F6960B2374}" type="slidenum">
              <a:rPr lang="ru-RU" smtClean="0"/>
              <a:pPr/>
              <a:t>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Обложка альбома">
    <p:spTree>
      <p:nvGrpSpPr>
        <p:cNvPr id="1" name=""/>
        <p:cNvGrpSpPr/>
        <p:nvPr/>
      </p:nvGrpSpPr>
      <p:grpSpPr>
        <a:xfrm>
          <a:off x="0" y="0"/>
          <a:ext cx="0" cy="0"/>
          <a:chOff x="0" y="0"/>
          <a:chExt cx="0" cy="0"/>
        </a:xfrm>
      </p:grpSpPr>
      <p:sp>
        <p:nvSpPr>
          <p:cNvPr id="24" name="Rectangle 7"/>
          <p:cNvSpPr>
            <a:spLocks noGrp="1"/>
          </p:cNvSpPr>
          <p:nvPr>
            <p:ph type="title" hasCustomPrompt="1"/>
          </p:nvPr>
        </p:nvSpPr>
        <p:spPr>
          <a:xfrm>
            <a:off x="228601" y="3962400"/>
            <a:ext cx="8298485" cy="1066800"/>
          </a:xfrm>
        </p:spPr>
        <p:txBody>
          <a:bodyPr bIns="0"/>
          <a:lstStyle>
            <a:lvl1pPr algn="r" eaLnBrk="1" latinLnBrk="0" hangingPunct="1">
              <a:defRPr kumimoji="0" lang="ru-RU"/>
            </a:lvl1pPr>
            <a:extLst/>
          </a:lstStyle>
          <a:p>
            <a:r>
              <a:rPr kumimoji="0" lang="ru-RU"/>
              <a:t>Заголовок фотоальбома</a:t>
            </a:r>
          </a:p>
        </p:txBody>
      </p:sp>
      <p:sp>
        <p:nvSpPr>
          <p:cNvPr id="30" name="Rectangle 7"/>
          <p:cNvSpPr>
            <a:spLocks/>
          </p:cNvSpPr>
          <p:nvPr/>
        </p:nvSpPr>
        <p:spPr>
          <a:xfrm>
            <a:off x="453736" y="5181600"/>
            <a:ext cx="8229600" cy="1143000"/>
          </a:xfrm>
          <a:prstGeom prst="rect">
            <a:avLst/>
          </a:prstGeom>
        </p:spPr>
        <p:txBody>
          <a:bodyPr vert="horz" anchor="ctr">
            <a:normAutofit/>
          </a:bodyPr>
          <a:lstStyle>
            <a:extLst/>
          </a:lstStyle>
          <a:p>
            <a:pPr marL="0" marR="0" lvl="0" indent="0" algn="ctr" defTabSz="914400" eaLnBrk="1" fontAlgn="auto" latinLnBrk="0" hangingPunct="1">
              <a:lnSpc>
                <a:spcPct val="100000"/>
              </a:lnSpc>
              <a:spcBef>
                <a:spcPct val="0"/>
              </a:spcBef>
              <a:spcAft>
                <a:spcPts val="0"/>
              </a:spcAft>
              <a:buClrTx/>
              <a:buSzTx/>
              <a:buFontTx/>
              <a:buNone/>
              <a:tabLst/>
              <a:defRPr kumimoji="0" lang="ru-RU"/>
            </a:pPr>
            <a:endParaRPr kumimoji="0" lang="ru-RU" sz="3200" b="0" i="1" u="none" strike="noStrike" kern="0" cap="none" spc="0" normalizeH="0" baseline="0">
              <a:ln>
                <a:noFill/>
              </a:ln>
              <a:solidFill>
                <a:schemeClr val="tx1"/>
              </a:solidFill>
              <a:effectLst/>
              <a:uLnTx/>
              <a:uFillTx/>
              <a:latin typeface="+mj-lt"/>
              <a:ea typeface="+mj-ea"/>
              <a:cs typeface="+mj-cs"/>
            </a:endParaRPr>
          </a:p>
        </p:txBody>
      </p:sp>
      <p:sp>
        <p:nvSpPr>
          <p:cNvPr id="9" name="Rectangle 7"/>
          <p:cNvSpPr>
            <a:spLocks noGrp="1"/>
          </p:cNvSpPr>
          <p:nvPr>
            <p:ph type="body" sz="quarter" idx="10" hasCustomPrompt="1"/>
          </p:nvPr>
        </p:nvSpPr>
        <p:spPr>
          <a:xfrm>
            <a:off x="2133600" y="5133975"/>
            <a:ext cx="6386946" cy="1219200"/>
          </a:xfrm>
        </p:spPr>
        <p:txBody>
          <a:bodyPr vert="horz" tIns="0" anchor="t" anchorCtr="0">
            <a:noAutofit/>
          </a:bodyPr>
          <a:lstStyle>
            <a:lvl1pPr marL="0" marR="0" indent="0" algn="r"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Щелкните, чтобы добавить дату и прочие сведения</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6" name="Rectangle 5"/>
          <p:cNvSpPr/>
          <p:nvPr userDrawn="1"/>
        </p:nvSpPr>
        <p:spPr>
          <a:xfrm>
            <a:off x="176844" y="186904"/>
            <a:ext cx="8763000" cy="6213896"/>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kumimoji="0" lang="ru-RU"/>
          </a:p>
        </p:txBody>
      </p:sp>
      <p:sp>
        <p:nvSpPr>
          <p:cNvPr id="11" name="Rectangle 10"/>
          <p:cNvSpPr>
            <a:spLocks noGrp="1"/>
          </p:cNvSpPr>
          <p:nvPr>
            <p:ph type="dt" sz="half" idx="12"/>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12" name="Rectangle 11"/>
          <p:cNvSpPr>
            <a:spLocks noGrp="1"/>
          </p:cNvSpPr>
          <p:nvPr>
            <p:ph type="sldNum" sz="quarter" idx="13"/>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3" name="Rectangle 12"/>
          <p:cNvSpPr>
            <a:spLocks noGrp="1"/>
          </p:cNvSpPr>
          <p:nvPr>
            <p:ph type="ftr" sz="quarter" idx="14"/>
          </p:nvPr>
        </p:nvSpPr>
        <p:spPr/>
        <p:txBody>
          <a:bodyPr/>
          <a:lstStyle>
            <a:extLst/>
          </a:lstStyle>
          <a:p>
            <a:endParaRPr kumimoji="0" lang="ru-RU"/>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Альбомная с подписью">
    <p:spTree>
      <p:nvGrpSpPr>
        <p:cNvPr id="1" name=""/>
        <p:cNvGrpSpPr/>
        <p:nvPr/>
      </p:nvGrpSpPr>
      <p:grpSpPr>
        <a:xfrm>
          <a:off x="0" y="0"/>
          <a:ext cx="0" cy="0"/>
          <a:chOff x="0" y="0"/>
          <a:chExt cx="0" cy="0"/>
        </a:xfrm>
      </p:grpSpPr>
      <p:sp>
        <p:nvSpPr>
          <p:cNvPr id="5" name="Rectangle 9"/>
          <p:cNvSpPr>
            <a:spLocks noGrp="1" noChangeAspect="1"/>
          </p:cNvSpPr>
          <p:nvPr>
            <p:ph type="pic" sz="quarter" idx="10"/>
          </p:nvPr>
        </p:nvSpPr>
        <p:spPr>
          <a:xfrm>
            <a:off x="914400" y="294590"/>
            <a:ext cx="7467600" cy="56007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lstStyle>
            <a:lvl1pPr marL="0" marR="0" indent="1588" algn="ctr" rtl="0" eaLnBrk="1" latinLnBrk="0" hangingPunct="1">
              <a:spcBef>
                <a:spcPct val="20000"/>
              </a:spcBef>
              <a:buFontTx/>
              <a:buNone/>
              <a:defRPr kumimoji="0" lang="ru-RU"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Rectangle 5"/>
          <p:cNvSpPr>
            <a:spLocks noGrp="1"/>
          </p:cNvSpPr>
          <p:nvPr>
            <p:ph type="body" sz="quarter" idx="11" hasCustomPrompt="1"/>
          </p:nvPr>
        </p:nvSpPr>
        <p:spPr>
          <a:xfrm>
            <a:off x="914400" y="6019800"/>
            <a:ext cx="7467600" cy="381000"/>
          </a:xfrm>
        </p:spPr>
        <p:txBody>
          <a:bodyPr rIns="9144" anchor="t" anchorCtr="0">
            <a:noAutofit/>
          </a:bodyPr>
          <a:lstStyle>
            <a:lvl1pPr marL="0" marR="0" indent="0" algn="l"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Надпись</a:t>
            </a:r>
          </a:p>
        </p:txBody>
      </p:sp>
      <p:sp>
        <p:nvSpPr>
          <p:cNvPr id="4" name="Rectangle 3"/>
          <p:cNvSpPr>
            <a:spLocks noGrp="1"/>
          </p:cNvSpPr>
          <p:nvPr>
            <p:ph type="dt" sz="half" idx="12"/>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13"/>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4"/>
          </p:nvPr>
        </p:nvSpPr>
        <p:spPr/>
        <p:txBody>
          <a:bodyPr/>
          <a:lstStyle>
            <a:extLst/>
          </a:lstStyle>
          <a:p>
            <a:endParaRPr kumimoji="0" lang="ru-RU"/>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reserve="1">
  <p:cSld name="Книжная с подписью">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19375" y="233241"/>
            <a:ext cx="4640305"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13" name="Rectangle 6"/>
          <p:cNvSpPr>
            <a:spLocks noGrp="1"/>
          </p:cNvSpPr>
          <p:nvPr>
            <p:ph type="body" sz="quarter" idx="11" hasCustomPrompt="1"/>
          </p:nvPr>
        </p:nvSpPr>
        <p:spPr>
          <a:xfrm>
            <a:off x="5257800" y="3048000"/>
            <a:ext cx="3505200" cy="3352800"/>
          </a:xfrm>
        </p:spPr>
        <p:txBody>
          <a:bodyPr tIns="91440" bIns="91440" anchor="b" anchorCtr="0">
            <a:noAutofit/>
          </a:bodyPr>
          <a:lstStyle>
            <a:lvl1pPr marL="0" marR="0" indent="0" algn="l"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Надпись</a:t>
            </a:r>
          </a:p>
        </p:txBody>
      </p:sp>
      <p:sp>
        <p:nvSpPr>
          <p:cNvPr id="4" name="Rectangle 3"/>
          <p:cNvSpPr>
            <a:spLocks noGrp="1"/>
          </p:cNvSpPr>
          <p:nvPr>
            <p:ph type="dt" sz="half" idx="12"/>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5" name="Rectangle 4"/>
          <p:cNvSpPr>
            <a:spLocks noGrp="1"/>
          </p:cNvSpPr>
          <p:nvPr>
            <p:ph type="sldNum" sz="quarter" idx="13"/>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6" name="Rectangle 5"/>
          <p:cNvSpPr>
            <a:spLocks noGrp="1"/>
          </p:cNvSpPr>
          <p:nvPr>
            <p:ph type="ftr" sz="quarter" idx="14"/>
          </p:nvPr>
        </p:nvSpPr>
        <p:spPr/>
        <p:txBody>
          <a:bodyPr/>
          <a:lstStyle>
            <a:extLst/>
          </a:lstStyle>
          <a:p>
            <a:endParaRPr kumimoji="0" lang="ru-RU"/>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Альбомная (на весь экран)">
    <p:spTree>
      <p:nvGrpSpPr>
        <p:cNvPr id="1" name=""/>
        <p:cNvGrpSpPr/>
        <p:nvPr/>
      </p:nvGrpSpPr>
      <p:grpSpPr>
        <a:xfrm>
          <a:off x="0" y="0"/>
          <a:ext cx="0" cy="0"/>
          <a:chOff x="0" y="0"/>
          <a:chExt cx="0" cy="0"/>
        </a:xfrm>
      </p:grpSpPr>
      <p:sp>
        <p:nvSpPr>
          <p:cNvPr id="15" name="Rectangle 6"/>
          <p:cNvSpPr>
            <a:spLocks noGrp="1" noChangeAspect="1"/>
          </p:cNvSpPr>
          <p:nvPr>
            <p:ph type="pic" sz="quarter" idx="10" hasCustomPrompt="1"/>
          </p:nvPr>
        </p:nvSpPr>
        <p:spPr>
          <a:xfrm>
            <a:off x="0" y="0"/>
            <a:ext cx="9144000" cy="6858000"/>
          </a:xfrm>
          <a:noFill/>
          <a:ln w="25400" cap="rnd" cmpd="sng" algn="ctr">
            <a:noFill/>
            <a:prstDash val="solid"/>
          </a:ln>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a:buFontTx/>
              <a:buNone/>
            </a:pPr>
            <a:r>
              <a:rPr kumimoji="0" lang="ru-RU" i="0"/>
              <a:t>Щелкните значок,</a:t>
            </a:r>
            <a:r>
              <a:rPr kumimoji="0" lang="ru-RU" i="0" baseline="0"/>
              <a:t> чтобы добавить </a:t>
            </a:r>
            <a:r>
              <a:rPr kumimoji="0" lang="ru-RU" i="0"/>
              <a:t>фотографию размером со всю страницу</a:t>
            </a:r>
            <a:endParaRPr kumimoji="0" lang="ru-RU" i="0" baseline="0"/>
          </a:p>
          <a:p>
            <a:pPr marL="0" marR="0" indent="0" algn="ctr">
              <a:buFontTx/>
              <a:buNone/>
            </a:pPr>
            <a:endParaRPr kumimoji="0" lang="ru-RU" i="0"/>
          </a:p>
          <a:p>
            <a:pPr algn="ctr">
              <a:buFontTx/>
              <a:buNone/>
            </a:pPr>
            <a:endParaRPr kumimoji="0" lang="ru-RU" i="0"/>
          </a:p>
          <a:p>
            <a:pPr algn="ctr">
              <a:buFontTx/>
              <a:buNone/>
            </a:pPr>
            <a:endParaRPr kumimoji="0" lang="ru-RU" i="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Раздел альбома">
    <p:spTree>
      <p:nvGrpSpPr>
        <p:cNvPr id="1" name=""/>
        <p:cNvGrpSpPr/>
        <p:nvPr/>
      </p:nvGrpSpPr>
      <p:grpSpPr>
        <a:xfrm>
          <a:off x="0" y="0"/>
          <a:ext cx="0" cy="0"/>
          <a:chOff x="0" y="0"/>
          <a:chExt cx="0" cy="0"/>
        </a:xfrm>
      </p:grpSpPr>
      <p:sp>
        <p:nvSpPr>
          <p:cNvPr id="17" name="Rectangle 2"/>
          <p:cNvSpPr>
            <a:spLocks noGrp="1"/>
          </p:cNvSpPr>
          <p:nvPr>
            <p:ph type="title" hasCustomPrompt="1"/>
          </p:nvPr>
        </p:nvSpPr>
        <p:spPr>
          <a:xfrm>
            <a:off x="752670" y="4572000"/>
            <a:ext cx="7781730" cy="990600"/>
          </a:xfrm>
        </p:spPr>
        <p:txBody>
          <a:bodyPr vert="horz" bIns="0" anchor="b" anchorCtr="0"/>
          <a:lstStyle>
            <a:lvl1pPr eaLnBrk="1" latinLnBrk="0" hangingPunct="1">
              <a:defRPr kumimoji="0" lang="ru-RU" baseline="0"/>
            </a:lvl1pPr>
            <a:extLst/>
          </a:lstStyle>
          <a:p>
            <a:r>
              <a:rPr kumimoji="0" lang="ru-RU"/>
              <a:t>Заголовок раздела</a:t>
            </a:r>
          </a:p>
        </p:txBody>
      </p:sp>
      <p:sp>
        <p:nvSpPr>
          <p:cNvPr id="27" name="Rectangle 11"/>
          <p:cNvSpPr>
            <a:spLocks noGrp="1"/>
          </p:cNvSpPr>
          <p:nvPr>
            <p:ph type="body" sz="quarter" idx="14" hasCustomPrompt="1"/>
          </p:nvPr>
        </p:nvSpPr>
        <p:spPr>
          <a:xfrm>
            <a:off x="752670" y="5600700"/>
            <a:ext cx="7772400" cy="838200"/>
          </a:xfrm>
        </p:spPr>
        <p:txBody>
          <a:bodyPr vert="horz" tIns="0"/>
          <a:lstStyle>
            <a:lvl1pPr eaLnBrk="1" latinLnBrk="0" hangingPunct="1">
              <a:buFontTx/>
              <a:buNone/>
              <a:defRPr kumimoji="0" lang="ru-RU" sz="1800"/>
            </a:lvl1pPr>
            <a:extLst/>
          </a:lstStyle>
          <a:p>
            <a:pPr lvl="0"/>
            <a:r>
              <a:rPr kumimoji="0" lang="ru-RU"/>
              <a:t>Подзаголовок слайда</a:t>
            </a:r>
          </a:p>
        </p:txBody>
      </p:sp>
      <p:sp>
        <p:nvSpPr>
          <p:cNvPr id="7" name="Rectangle 6"/>
          <p:cNvSpPr>
            <a:spLocks noGrp="1"/>
          </p:cNvSpPr>
          <p:nvPr>
            <p:ph type="pic" sz="quarter" idx="11"/>
          </p:nvPr>
        </p:nvSpPr>
        <p:spPr>
          <a:xfrm>
            <a:off x="786338"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18" name="Rectangle 6"/>
          <p:cNvSpPr>
            <a:spLocks noGrp="1"/>
          </p:cNvSpPr>
          <p:nvPr>
            <p:ph type="pic" sz="quarter" idx="15"/>
          </p:nvPr>
        </p:nvSpPr>
        <p:spPr>
          <a:xfrm>
            <a:off x="3474604"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2" name="Rectangle 6"/>
          <p:cNvSpPr>
            <a:spLocks noGrp="1"/>
          </p:cNvSpPr>
          <p:nvPr>
            <p:ph type="pic" sz="quarter" idx="16"/>
          </p:nvPr>
        </p:nvSpPr>
        <p:spPr>
          <a:xfrm>
            <a:off x="6162870"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8" name="Rectangle 7"/>
          <p:cNvSpPr>
            <a:spLocks noGrp="1"/>
          </p:cNvSpPr>
          <p:nvPr>
            <p:ph type="dt" sz="half" idx="17"/>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9" name="Rectangle 8"/>
          <p:cNvSpPr>
            <a:spLocks noGrp="1"/>
          </p:cNvSpPr>
          <p:nvPr>
            <p:ph type="sldNum" sz="quarter" idx="18"/>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0" name="Rectangle 9"/>
          <p:cNvSpPr>
            <a:spLocks noGrp="1"/>
          </p:cNvSpPr>
          <p:nvPr>
            <p:ph type="ftr" sz="quarter" idx="19"/>
          </p:nvPr>
        </p:nvSpPr>
        <p:spPr/>
        <p:txBody>
          <a:bodyPr/>
          <a:lstStyle>
            <a:extLst/>
          </a:lstStyle>
          <a:p>
            <a:endParaRPr kumimoji="0" lang="ru-RU"/>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reserve="1">
  <p:cSld name="2 сверху, книжная с подписями">
    <p:spTree>
      <p:nvGrpSpPr>
        <p:cNvPr id="1" name=""/>
        <p:cNvGrpSpPr/>
        <p:nvPr/>
      </p:nvGrpSpPr>
      <p:grpSpPr>
        <a:xfrm>
          <a:off x="0" y="0"/>
          <a:ext cx="0" cy="0"/>
          <a:chOff x="0" y="0"/>
          <a:chExt cx="0" cy="0"/>
        </a:xfrm>
      </p:grpSpPr>
      <p:sp>
        <p:nvSpPr>
          <p:cNvPr id="20" name="Rectangle 8"/>
          <p:cNvSpPr>
            <a:spLocks noGrp="1" noChangeAspect="1"/>
          </p:cNvSpPr>
          <p:nvPr>
            <p:ph type="pic" sz="quarter" idx="10"/>
          </p:nvPr>
        </p:nvSpPr>
        <p:spPr>
          <a:xfrm>
            <a:off x="4722047" y="609600"/>
            <a:ext cx="3431353" cy="4575141"/>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11" name="Rectangle 8"/>
          <p:cNvSpPr>
            <a:spLocks noGrp="1" noChangeAspect="1"/>
          </p:cNvSpPr>
          <p:nvPr>
            <p:ph type="pic" sz="quarter" idx="11"/>
          </p:nvPr>
        </p:nvSpPr>
        <p:spPr>
          <a:xfrm>
            <a:off x="1066800" y="609600"/>
            <a:ext cx="3429000" cy="4572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3" name="Rectangle 7"/>
          <p:cNvSpPr>
            <a:spLocks noGrp="1"/>
          </p:cNvSpPr>
          <p:nvPr>
            <p:ph type="body" sz="quarter" idx="14" hasCustomPrompt="1"/>
          </p:nvPr>
        </p:nvSpPr>
        <p:spPr>
          <a:xfrm>
            <a:off x="1066800" y="5334000"/>
            <a:ext cx="3429000" cy="1066800"/>
          </a:xfrm>
        </p:spPr>
        <p:txBody>
          <a:bodyPr lIns="91440" rIns="9144"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19" name="Rectangle 7"/>
          <p:cNvSpPr>
            <a:spLocks noGrp="1"/>
          </p:cNvSpPr>
          <p:nvPr>
            <p:ph type="body" sz="quarter" idx="15" hasCustomPrompt="1"/>
          </p:nvPr>
        </p:nvSpPr>
        <p:spPr>
          <a:xfrm>
            <a:off x="4724400" y="5334000"/>
            <a:ext cx="3429000" cy="1066800"/>
          </a:xfrm>
        </p:spPr>
        <p:txBody>
          <a:bodyPr lIns="91440" rIns="9144"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6" name="Rectangle 5"/>
          <p:cNvSpPr>
            <a:spLocks noGrp="1"/>
          </p:cNvSpPr>
          <p:nvPr>
            <p:ph type="dt" sz="half" idx="16"/>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7" name="Rectangle 6"/>
          <p:cNvSpPr>
            <a:spLocks noGrp="1"/>
          </p:cNvSpPr>
          <p:nvPr>
            <p:ph type="sldNum" sz="quarter" idx="17"/>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8"/>
          </p:nvPr>
        </p:nvSpPr>
        <p:spPr/>
        <p:txBody>
          <a:bodyPr/>
          <a:lstStyle>
            <a:extLst/>
          </a:lstStyle>
          <a:p>
            <a:endParaRPr kumimoji="0" lang="ru-RU"/>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сверху, альбомная с подписями">
    <p:spTree>
      <p:nvGrpSpPr>
        <p:cNvPr id="1" name=""/>
        <p:cNvGrpSpPr/>
        <p:nvPr/>
      </p:nvGrpSpPr>
      <p:grpSpPr>
        <a:xfrm>
          <a:off x="0" y="0"/>
          <a:ext cx="0" cy="0"/>
          <a:chOff x="0" y="0"/>
          <a:chExt cx="0" cy="0"/>
        </a:xfrm>
      </p:grpSpPr>
      <p:sp>
        <p:nvSpPr>
          <p:cNvPr id="23" name="Rectangle 7"/>
          <p:cNvSpPr>
            <a:spLocks noGrp="1" noChangeAspect="1"/>
          </p:cNvSpPr>
          <p:nvPr>
            <p:ph type="pic" sz="quarter" idx="13"/>
          </p:nvPr>
        </p:nvSpPr>
        <p:spPr>
          <a:xfrm>
            <a:off x="4648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5" name="Rectangle 7"/>
          <p:cNvSpPr>
            <a:spLocks noGrp="1" noChangeAspect="1"/>
          </p:cNvSpPr>
          <p:nvPr>
            <p:ph type="pic" sz="quarter" idx="14"/>
          </p:nvPr>
        </p:nvSpPr>
        <p:spPr>
          <a:xfrm>
            <a:off x="457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8" name="Rectangle 7"/>
          <p:cNvSpPr>
            <a:spLocks noGrp="1"/>
          </p:cNvSpPr>
          <p:nvPr>
            <p:ph type="body" sz="quarter" idx="16" hasCustomPrompt="1"/>
          </p:nvPr>
        </p:nvSpPr>
        <p:spPr>
          <a:xfrm>
            <a:off x="457200" y="4857750"/>
            <a:ext cx="4038600" cy="1238250"/>
          </a:xfrm>
        </p:spPr>
        <p:txBody>
          <a:bodyPr rIns="9144"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19" name="Rectangle 7"/>
          <p:cNvSpPr>
            <a:spLocks noGrp="1"/>
          </p:cNvSpPr>
          <p:nvPr>
            <p:ph type="body" sz="quarter" idx="17" hasCustomPrompt="1"/>
          </p:nvPr>
        </p:nvSpPr>
        <p:spPr>
          <a:xfrm>
            <a:off x="4648200" y="4857750"/>
            <a:ext cx="4038600" cy="1238250"/>
          </a:xfrm>
        </p:spPr>
        <p:txBody>
          <a:bodyPr rIns="9144"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6" name="Rectangle 5"/>
          <p:cNvSpPr>
            <a:spLocks noGrp="1"/>
          </p:cNvSpPr>
          <p:nvPr>
            <p:ph type="dt" sz="half" idx="18"/>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7" name="Rectangle 6"/>
          <p:cNvSpPr>
            <a:spLocks noGrp="1"/>
          </p:cNvSpPr>
          <p:nvPr>
            <p:ph type="sldNum" sz="quarter" idx="19"/>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9" name="Rectangle 8"/>
          <p:cNvSpPr>
            <a:spLocks noGrp="1"/>
          </p:cNvSpPr>
          <p:nvPr>
            <p:ph type="ftr" sz="quarter" idx="20"/>
          </p:nvPr>
        </p:nvSpPr>
        <p:spPr/>
        <p:txBody>
          <a:bodyPr/>
          <a:lstStyle>
            <a:extLst/>
          </a:lstStyle>
          <a:p>
            <a:endParaRPr kumimoji="0" lang="ru-RU"/>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сверху, смешанная с подписями">
    <p:spTree>
      <p:nvGrpSpPr>
        <p:cNvPr id="1" name=""/>
        <p:cNvGrpSpPr/>
        <p:nvPr/>
      </p:nvGrpSpPr>
      <p:grpSpPr>
        <a:xfrm>
          <a:off x="0" y="0"/>
          <a:ext cx="0" cy="0"/>
          <a:chOff x="0" y="0"/>
          <a:chExt cx="0" cy="0"/>
        </a:xfrm>
      </p:grpSpPr>
      <p:sp>
        <p:nvSpPr>
          <p:cNvPr id="6" name="Rectangle 7"/>
          <p:cNvSpPr>
            <a:spLocks noGrp="1" noChangeAspect="1"/>
          </p:cNvSpPr>
          <p:nvPr>
            <p:ph type="pic" sz="quarter" idx="11"/>
          </p:nvPr>
        </p:nvSpPr>
        <p:spPr>
          <a:xfrm>
            <a:off x="5141976" y="381000"/>
            <a:ext cx="3773424" cy="2830068"/>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22" name="Rectangle 7"/>
          <p:cNvSpPr>
            <a:spLocks noGrp="1" noChangeAspect="1"/>
          </p:cNvSpPr>
          <p:nvPr>
            <p:ph type="pic" sz="quarter" idx="12"/>
          </p:nvPr>
        </p:nvSpPr>
        <p:spPr>
          <a:xfrm>
            <a:off x="454152" y="381000"/>
            <a:ext cx="4462272" cy="5949696"/>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11" name="Rectangle 7"/>
          <p:cNvSpPr>
            <a:spLocks noGrp="1"/>
          </p:cNvSpPr>
          <p:nvPr>
            <p:ph type="body" sz="quarter" idx="13" hasCustomPrompt="1"/>
          </p:nvPr>
        </p:nvSpPr>
        <p:spPr>
          <a:xfrm>
            <a:off x="5141976" y="3352800"/>
            <a:ext cx="3773425" cy="2971800"/>
          </a:xfrm>
        </p:spPr>
        <p:txBody>
          <a:bodyPr anchor="t" anchorCtr="0">
            <a:noAutofit/>
          </a:bodyPr>
          <a:lstStyle>
            <a:lvl1pPr marL="0" marR="0" indent="0" algn="l"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Надпись</a:t>
            </a:r>
          </a:p>
        </p:txBody>
      </p:sp>
      <p:sp>
        <p:nvSpPr>
          <p:cNvPr id="5" name="Rectangle 4"/>
          <p:cNvSpPr>
            <a:spLocks noGrp="1"/>
          </p:cNvSpPr>
          <p:nvPr>
            <p:ph type="dt" sz="half" idx="14"/>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7" name="Rectangle 6"/>
          <p:cNvSpPr>
            <a:spLocks noGrp="1"/>
          </p:cNvSpPr>
          <p:nvPr>
            <p:ph type="sldNum" sz="quarter" idx="15"/>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6"/>
          </p:nvPr>
        </p:nvSpPr>
        <p:spPr/>
        <p:txBody>
          <a:bodyPr/>
          <a:lstStyle>
            <a:extLst/>
          </a:lstStyle>
          <a:p>
            <a:endParaRPr kumimoji="0" lang="ru-RU"/>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сверху, книжная с подписями">
    <p:spTree>
      <p:nvGrpSpPr>
        <p:cNvPr id="1" name=""/>
        <p:cNvGrpSpPr/>
        <p:nvPr/>
      </p:nvGrpSpPr>
      <p:grpSpPr>
        <a:xfrm>
          <a:off x="0" y="0"/>
          <a:ext cx="0" cy="0"/>
          <a:chOff x="0" y="0"/>
          <a:chExt cx="0" cy="0"/>
        </a:xfrm>
      </p:grpSpPr>
      <p:sp>
        <p:nvSpPr>
          <p:cNvPr id="2" name="Rectangle 8"/>
          <p:cNvSpPr>
            <a:spLocks noGrp="1" noChangeAspect="1"/>
          </p:cNvSpPr>
          <p:nvPr>
            <p:ph type="pic" sz="quarter" idx="10"/>
          </p:nvPr>
        </p:nvSpPr>
        <p:spPr>
          <a:xfrm>
            <a:off x="2286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4" name="Rectangle 8"/>
          <p:cNvSpPr>
            <a:spLocks noGrp="1" noChangeAspect="1"/>
          </p:cNvSpPr>
          <p:nvPr>
            <p:ph type="pic" sz="quarter" idx="11"/>
          </p:nvPr>
        </p:nvSpPr>
        <p:spPr>
          <a:xfrm>
            <a:off x="32004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31" name="Rectangle 8"/>
          <p:cNvSpPr>
            <a:spLocks noGrp="1" noChangeAspect="1"/>
          </p:cNvSpPr>
          <p:nvPr>
            <p:ph type="pic" sz="quarter" idx="12"/>
          </p:nvPr>
        </p:nvSpPr>
        <p:spPr>
          <a:xfrm>
            <a:off x="61722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7" name="Rectangle 6"/>
          <p:cNvSpPr>
            <a:spLocks noGrp="1"/>
          </p:cNvSpPr>
          <p:nvPr>
            <p:ph type="body" sz="quarter" idx="13" hasCustomPrompt="1"/>
          </p:nvPr>
        </p:nvSpPr>
        <p:spPr>
          <a:xfrm>
            <a:off x="228600" y="4876800"/>
            <a:ext cx="2743200" cy="1447800"/>
          </a:xfrm>
        </p:spPr>
        <p:txBody>
          <a:bodyPr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6" name="Rectangle 6"/>
          <p:cNvSpPr>
            <a:spLocks noGrp="1"/>
          </p:cNvSpPr>
          <p:nvPr>
            <p:ph type="body" sz="quarter" idx="14" hasCustomPrompt="1"/>
          </p:nvPr>
        </p:nvSpPr>
        <p:spPr>
          <a:xfrm>
            <a:off x="3200400" y="4876800"/>
            <a:ext cx="2743200" cy="1447800"/>
          </a:xfrm>
        </p:spPr>
        <p:txBody>
          <a:bodyPr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14" name="Rectangle 6"/>
          <p:cNvSpPr>
            <a:spLocks noGrp="1"/>
          </p:cNvSpPr>
          <p:nvPr>
            <p:ph type="body" sz="quarter" idx="15" hasCustomPrompt="1"/>
          </p:nvPr>
        </p:nvSpPr>
        <p:spPr>
          <a:xfrm>
            <a:off x="6172200" y="4876800"/>
            <a:ext cx="2743200" cy="1447800"/>
          </a:xfrm>
        </p:spPr>
        <p:txBody>
          <a:bodyPr anchor="t" anchorCtr="0">
            <a:noAutofit/>
          </a:bodyPr>
          <a:lstStyle>
            <a:lvl1pPr marL="0" marR="0" indent="0" algn="l" rtl="0" eaLnBrk="1" latinLnBrk="0" hangingPunct="1">
              <a:spcBef>
                <a:spcPct val="20000"/>
              </a:spcBef>
              <a:buFontTx/>
              <a:buNone/>
              <a:defRPr kumimoji="0" lang="ru-RU" sz="1800" baseline="0">
                <a:solidFill>
                  <a:schemeClr val="tx1"/>
                </a:solidFill>
                <a:latin typeface="+mn-lt"/>
                <a:ea typeface="+mn-ea"/>
                <a:cs typeface="+mn-cs"/>
              </a:defRPr>
            </a:lvl1pPr>
            <a:extLst/>
          </a:lstStyle>
          <a:p>
            <a:pPr lvl="0"/>
            <a:r>
              <a:rPr kumimoji="0" lang="ru-RU"/>
              <a:t>Надпись</a:t>
            </a:r>
          </a:p>
        </p:txBody>
      </p:sp>
      <p:sp>
        <p:nvSpPr>
          <p:cNvPr id="8" name="Rectangle 7"/>
          <p:cNvSpPr>
            <a:spLocks noGrp="1"/>
          </p:cNvSpPr>
          <p:nvPr>
            <p:ph type="dt" sz="half" idx="16"/>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9" name="Rectangle 8"/>
          <p:cNvSpPr>
            <a:spLocks noGrp="1"/>
          </p:cNvSpPr>
          <p:nvPr>
            <p:ph type="sldNum" sz="quarter" idx="17"/>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0" name="Rectangle 9"/>
          <p:cNvSpPr>
            <a:spLocks noGrp="1"/>
          </p:cNvSpPr>
          <p:nvPr>
            <p:ph type="ftr" sz="quarter" idx="18"/>
          </p:nvPr>
        </p:nvSpPr>
        <p:spPr/>
        <p:txBody>
          <a:bodyPr/>
          <a:lstStyle>
            <a:extLst/>
          </a:lstStyle>
          <a:p>
            <a:endParaRPr kumimoji="0" lang="ru-RU"/>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сверху, альбомная с подписью">
    <p:spTree>
      <p:nvGrpSpPr>
        <p:cNvPr id="1" name=""/>
        <p:cNvGrpSpPr/>
        <p:nvPr/>
      </p:nvGrpSpPr>
      <p:grpSpPr>
        <a:xfrm>
          <a:off x="0" y="0"/>
          <a:ext cx="0" cy="0"/>
          <a:chOff x="0" y="0"/>
          <a:chExt cx="0" cy="0"/>
        </a:xfrm>
      </p:grpSpPr>
      <p:sp>
        <p:nvSpPr>
          <p:cNvPr id="3" name="Rectangle 7"/>
          <p:cNvSpPr>
            <a:spLocks noGrp="1" noChangeAspect="1"/>
          </p:cNvSpPr>
          <p:nvPr>
            <p:ph type="pic" sz="quarter" idx="11"/>
          </p:nvPr>
        </p:nvSpPr>
        <p:spPr>
          <a:xfrm>
            <a:off x="466344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15" name="Rectangle 7"/>
          <p:cNvSpPr>
            <a:spLocks noGrp="1" noChangeAspect="1"/>
          </p:cNvSpPr>
          <p:nvPr>
            <p:ph type="pic" sz="quarter" idx="12"/>
          </p:nvPr>
        </p:nvSpPr>
        <p:spPr>
          <a:xfrm>
            <a:off x="45720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6" name="Rectangle 7"/>
          <p:cNvSpPr>
            <a:spLocks noGrp="1" noChangeAspect="1"/>
          </p:cNvSpPr>
          <p:nvPr>
            <p:ph type="pic" sz="quarter" idx="13"/>
          </p:nvPr>
        </p:nvSpPr>
        <p:spPr>
          <a:xfrm>
            <a:off x="4663440" y="228600"/>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342900" indent="-342900" algn="ctr" eaLnBrk="1" latinLnBrk="0" hangingPunct="1"/>
            <a:r>
              <a:rPr lang="ru-RU" smtClean="0"/>
              <a:t>Вставка рисунка</a:t>
            </a:r>
            <a:endParaRPr/>
          </a:p>
        </p:txBody>
      </p:sp>
      <p:sp>
        <p:nvSpPr>
          <p:cNvPr id="27" name="Rectangle 11"/>
          <p:cNvSpPr>
            <a:spLocks noGrp="1"/>
          </p:cNvSpPr>
          <p:nvPr>
            <p:ph type="body" sz="quarter" idx="14" hasCustomPrompt="1"/>
          </p:nvPr>
        </p:nvSpPr>
        <p:spPr>
          <a:xfrm>
            <a:off x="457200" y="228600"/>
            <a:ext cx="4023360" cy="3017520"/>
          </a:xfrm>
        </p:spPr>
        <p:txBody>
          <a:bodyPr anchor="b" anchorCtr="0">
            <a:noAutofit/>
          </a:bodyPr>
          <a:lstStyle>
            <a:lvl1pPr marL="0" marR="0" indent="0" algn="l"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Надпись</a:t>
            </a:r>
          </a:p>
        </p:txBody>
      </p:sp>
      <p:sp>
        <p:nvSpPr>
          <p:cNvPr id="6" name="Rectangle 5"/>
          <p:cNvSpPr>
            <a:spLocks noGrp="1"/>
          </p:cNvSpPr>
          <p:nvPr>
            <p:ph type="dt" sz="half" idx="15"/>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7" name="Rectangle 6"/>
          <p:cNvSpPr>
            <a:spLocks noGrp="1"/>
          </p:cNvSpPr>
          <p:nvPr>
            <p:ph type="sldNum" sz="quarter" idx="16"/>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7"/>
          </p:nvPr>
        </p:nvSpPr>
        <p:spPr/>
        <p:txBody>
          <a:bodyPr/>
          <a:lstStyle>
            <a:extLst/>
          </a:lstStyle>
          <a:p>
            <a:endParaRPr kumimoji="0" lang="ru-RU"/>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сверху, смешанная">
    <p:spTree>
      <p:nvGrpSpPr>
        <p:cNvPr id="1" name=""/>
        <p:cNvGrpSpPr/>
        <p:nvPr/>
      </p:nvGrpSpPr>
      <p:grpSpPr>
        <a:xfrm>
          <a:off x="0" y="0"/>
          <a:ext cx="0" cy="0"/>
          <a:chOff x="0" y="0"/>
          <a:chExt cx="0" cy="0"/>
        </a:xfrm>
      </p:grpSpPr>
      <p:sp>
        <p:nvSpPr>
          <p:cNvPr id="7" name="Rectangle 7"/>
          <p:cNvSpPr>
            <a:spLocks noGrp="1" noChangeAspect="1"/>
          </p:cNvSpPr>
          <p:nvPr>
            <p:ph type="pic" sz="quarter" idx="11"/>
          </p:nvPr>
        </p:nvSpPr>
        <p:spPr>
          <a:xfrm>
            <a:off x="5067300" y="3436620"/>
            <a:ext cx="3649900" cy="2889504"/>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29" name="Rectangle 7"/>
          <p:cNvSpPr>
            <a:spLocks noGrp="1" noChangeAspect="1"/>
          </p:cNvSpPr>
          <p:nvPr>
            <p:ph type="pic" sz="quarter" idx="12"/>
          </p:nvPr>
        </p:nvSpPr>
        <p:spPr>
          <a:xfrm>
            <a:off x="426720" y="384048"/>
            <a:ext cx="4457700" cy="5943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10" name="Rectangle 7"/>
          <p:cNvSpPr>
            <a:spLocks noGrp="1" noChangeAspect="1"/>
          </p:cNvSpPr>
          <p:nvPr>
            <p:ph type="pic" sz="quarter" idx="13"/>
          </p:nvPr>
        </p:nvSpPr>
        <p:spPr>
          <a:xfrm>
            <a:off x="5067300" y="389332"/>
            <a:ext cx="3657600" cy="2887269"/>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5" name="Rectangle 4"/>
          <p:cNvSpPr>
            <a:spLocks noGrp="1"/>
          </p:cNvSpPr>
          <p:nvPr>
            <p:ph type="dt" sz="half" idx="14"/>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15"/>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6"/>
          </p:nvPr>
        </p:nvSpPr>
        <p:spPr/>
        <p:txBody>
          <a:bodyPr/>
          <a:lstStyle>
            <a:extLst/>
          </a:lstStyle>
          <a:p>
            <a:endParaRPr kumimoji="0" lang="ru-RU"/>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4 сверху, книжная с подписями">
    <p:spTree>
      <p:nvGrpSpPr>
        <p:cNvPr id="1" name=""/>
        <p:cNvGrpSpPr/>
        <p:nvPr/>
      </p:nvGrpSpPr>
      <p:grpSpPr>
        <a:xfrm>
          <a:off x="0" y="0"/>
          <a:ext cx="0" cy="0"/>
          <a:chOff x="0" y="0"/>
          <a:chExt cx="0" cy="0"/>
        </a:xfrm>
      </p:grpSpPr>
      <p:sp>
        <p:nvSpPr>
          <p:cNvPr id="31" name="Rectangle 7"/>
          <p:cNvSpPr>
            <a:spLocks noGrp="1"/>
          </p:cNvSpPr>
          <p:nvPr>
            <p:ph type="pic" sz="quarter" idx="14"/>
          </p:nvPr>
        </p:nvSpPr>
        <p:spPr>
          <a:xfrm>
            <a:off x="2229297" y="228600"/>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3" name="Rectangle 7"/>
          <p:cNvSpPr>
            <a:spLocks noGrp="1"/>
          </p:cNvSpPr>
          <p:nvPr>
            <p:ph type="pic" sz="quarter" idx="26"/>
          </p:nvPr>
        </p:nvSpPr>
        <p:spPr>
          <a:xfrm>
            <a:off x="22292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10" name="Rectangle 7"/>
          <p:cNvSpPr>
            <a:spLocks noGrp="1" noChangeAspect="1"/>
          </p:cNvSpPr>
          <p:nvPr>
            <p:ph type="pic" sz="quarter" idx="25"/>
          </p:nvPr>
        </p:nvSpPr>
        <p:spPr>
          <a:xfrm>
            <a:off x="4672217" y="228600"/>
            <a:ext cx="2286000"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7" name="Rectangle 7"/>
          <p:cNvSpPr>
            <a:spLocks noGrp="1"/>
          </p:cNvSpPr>
          <p:nvPr>
            <p:ph type="pic" sz="quarter" idx="27"/>
          </p:nvPr>
        </p:nvSpPr>
        <p:spPr>
          <a:xfrm>
            <a:off x="46676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6" name="Rectangle 7"/>
          <p:cNvSpPr>
            <a:spLocks noGrp="1"/>
          </p:cNvSpPr>
          <p:nvPr>
            <p:ph type="body" sz="quarter" idx="16" hasCustomPrompt="1"/>
          </p:nvPr>
        </p:nvSpPr>
        <p:spPr>
          <a:xfrm>
            <a:off x="400497" y="1295400"/>
            <a:ext cx="1676400" cy="1905000"/>
          </a:xfrm>
        </p:spPr>
        <p:txBody>
          <a:bodyPr anchor="b" anchorCtr="0">
            <a:noAutofit/>
          </a:bodyPr>
          <a:lstStyle>
            <a:lvl1pPr marL="0" marR="0" indent="0" algn="r" rtl="0" eaLnBrk="1" latinLnBrk="0" hangingPunct="1">
              <a:spcBef>
                <a:spcPct val="20000"/>
              </a:spcBef>
              <a:buFontTx/>
              <a:buNone/>
              <a:defRPr kumimoji="0" lang="ru-RU" sz="1600" baseline="0">
                <a:solidFill>
                  <a:schemeClr val="tx1"/>
                </a:solidFill>
                <a:latin typeface="+mn-lt"/>
                <a:ea typeface="+mn-ea"/>
                <a:cs typeface="+mn-cs"/>
              </a:defRPr>
            </a:lvl1pPr>
            <a:extLst/>
          </a:lstStyle>
          <a:p>
            <a:pPr lvl="0"/>
            <a:r>
              <a:rPr kumimoji="0" lang="ru-RU"/>
              <a:t>Надпись</a:t>
            </a:r>
          </a:p>
        </p:txBody>
      </p:sp>
      <p:sp>
        <p:nvSpPr>
          <p:cNvPr id="14" name="Rectangle 7"/>
          <p:cNvSpPr>
            <a:spLocks noGrp="1"/>
          </p:cNvSpPr>
          <p:nvPr>
            <p:ph type="body" sz="quarter" idx="29" hasCustomPrompt="1"/>
          </p:nvPr>
        </p:nvSpPr>
        <p:spPr>
          <a:xfrm>
            <a:off x="7086600" y="1295400"/>
            <a:ext cx="1676400" cy="1905000"/>
          </a:xfrm>
        </p:spPr>
        <p:txBody>
          <a:bodyPr anchor="b" anchorCtr="0"/>
          <a:lstStyle>
            <a:lvl1pPr marL="0" marR="0" indent="0" algn="l" eaLnBrk="1" latinLnBrk="0" hangingPunct="1">
              <a:buFontTx/>
              <a:buNone/>
              <a:defRPr kumimoji="0" lang="ru-RU" sz="1600" baseline="0"/>
            </a:lvl1pPr>
            <a:extLst/>
          </a:lstStyle>
          <a:p>
            <a:pPr lvl="0"/>
            <a:r>
              <a:rPr kumimoji="0" lang="ru-RU"/>
              <a:t>Надпись</a:t>
            </a:r>
          </a:p>
        </p:txBody>
      </p:sp>
      <p:sp>
        <p:nvSpPr>
          <p:cNvPr id="4" name="Rectangle 7"/>
          <p:cNvSpPr>
            <a:spLocks noGrp="1"/>
          </p:cNvSpPr>
          <p:nvPr>
            <p:ph type="body" sz="quarter" idx="28" hasCustomPrompt="1"/>
          </p:nvPr>
        </p:nvSpPr>
        <p:spPr>
          <a:xfrm>
            <a:off x="400497" y="3352800"/>
            <a:ext cx="1676400" cy="1905000"/>
          </a:xfrm>
        </p:spPr>
        <p:txBody>
          <a:bodyPr anchor="t" anchorCtr="0"/>
          <a:lstStyle>
            <a:lvl1pPr marL="0" marR="0" indent="0" algn="r" eaLnBrk="1" latinLnBrk="0" hangingPunct="1">
              <a:buFontTx/>
              <a:buNone/>
              <a:defRPr kumimoji="0" lang="ru-RU" sz="1600" baseline="0"/>
            </a:lvl1pPr>
            <a:extLst/>
          </a:lstStyle>
          <a:p>
            <a:pPr lvl="0"/>
            <a:r>
              <a:rPr kumimoji="0" lang="ru-RU"/>
              <a:t>Надпись</a:t>
            </a:r>
          </a:p>
        </p:txBody>
      </p:sp>
      <p:sp>
        <p:nvSpPr>
          <p:cNvPr id="13" name="Rectangle 7"/>
          <p:cNvSpPr>
            <a:spLocks noGrp="1"/>
          </p:cNvSpPr>
          <p:nvPr>
            <p:ph type="body" sz="quarter" idx="30" hasCustomPrompt="1"/>
          </p:nvPr>
        </p:nvSpPr>
        <p:spPr>
          <a:xfrm>
            <a:off x="7086600" y="3352800"/>
            <a:ext cx="1676400" cy="1905000"/>
          </a:xfrm>
        </p:spPr>
        <p:txBody>
          <a:bodyPr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11" name="Rectangle 10"/>
          <p:cNvSpPr>
            <a:spLocks noGrp="1"/>
          </p:cNvSpPr>
          <p:nvPr>
            <p:ph type="dt" sz="half" idx="31"/>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12" name="Rectangle 11"/>
          <p:cNvSpPr>
            <a:spLocks noGrp="1"/>
          </p:cNvSpPr>
          <p:nvPr>
            <p:ph type="sldNum" sz="quarter" idx="32"/>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5" name="Rectangle 14"/>
          <p:cNvSpPr>
            <a:spLocks noGrp="1"/>
          </p:cNvSpPr>
          <p:nvPr>
            <p:ph type="ftr" sz="quarter" idx="33"/>
          </p:nvPr>
        </p:nvSpPr>
        <p:spPr/>
        <p:txBody>
          <a:bodyPr/>
          <a:lstStyle>
            <a:extLst/>
          </a:lstStyle>
          <a:p>
            <a:endParaRPr kumimoji="0" lang="ru-RU"/>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4 сверху, альбомная с подписью">
    <p:spTree>
      <p:nvGrpSpPr>
        <p:cNvPr id="1" name=""/>
        <p:cNvGrpSpPr/>
        <p:nvPr/>
      </p:nvGrpSpPr>
      <p:grpSpPr>
        <a:xfrm>
          <a:off x="0" y="0"/>
          <a:ext cx="0" cy="0"/>
          <a:chOff x="0" y="0"/>
          <a:chExt cx="0" cy="0"/>
        </a:xfrm>
      </p:grpSpPr>
      <p:sp>
        <p:nvSpPr>
          <p:cNvPr id="24" name="Rectangle 7"/>
          <p:cNvSpPr>
            <a:spLocks noGrp="1"/>
          </p:cNvSpPr>
          <p:nvPr>
            <p:ph type="pic" sz="quarter" idx="14"/>
          </p:nvPr>
        </p:nvSpPr>
        <p:spPr>
          <a:xfrm>
            <a:off x="926821" y="533400"/>
            <a:ext cx="3653297"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8" name="Rectangle 7"/>
          <p:cNvSpPr>
            <a:spLocks noGrp="1"/>
          </p:cNvSpPr>
          <p:nvPr>
            <p:ph type="body" sz="quarter" idx="16" hasCustomPrompt="1"/>
          </p:nvPr>
        </p:nvSpPr>
        <p:spPr>
          <a:xfrm>
            <a:off x="926821" y="6172200"/>
            <a:ext cx="3657600" cy="304800"/>
          </a:xfrm>
        </p:spPr>
        <p:txBody>
          <a:bodyPr lIns="9144"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9" name="Rectangle 7"/>
          <p:cNvSpPr>
            <a:spLocks noGrp="1"/>
          </p:cNvSpPr>
          <p:nvPr>
            <p:ph type="pic" sz="quarter" idx="17"/>
          </p:nvPr>
        </p:nvSpPr>
        <p:spPr>
          <a:xfrm>
            <a:off x="4660621" y="5334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6" name="Rectangle 7"/>
          <p:cNvSpPr>
            <a:spLocks noGrp="1"/>
          </p:cNvSpPr>
          <p:nvPr>
            <p:ph type="pic" sz="quarter" idx="18"/>
          </p:nvPr>
        </p:nvSpPr>
        <p:spPr>
          <a:xfrm>
            <a:off x="9268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14" name="Rectangle 7"/>
          <p:cNvSpPr>
            <a:spLocks noGrp="1"/>
          </p:cNvSpPr>
          <p:nvPr>
            <p:ph type="pic" sz="quarter" idx="19"/>
          </p:nvPr>
        </p:nvSpPr>
        <p:spPr>
          <a:xfrm>
            <a:off x="46606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4" name="Rectangle 7"/>
          <p:cNvSpPr>
            <a:spLocks noGrp="1"/>
          </p:cNvSpPr>
          <p:nvPr>
            <p:ph type="body" sz="quarter" idx="22" hasCustomPrompt="1"/>
          </p:nvPr>
        </p:nvSpPr>
        <p:spPr>
          <a:xfrm>
            <a:off x="926821" y="152400"/>
            <a:ext cx="3657600" cy="304800"/>
          </a:xfrm>
        </p:spPr>
        <p:txBody>
          <a:bodyPr lIns="9144"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18" name="Rectangle 7"/>
          <p:cNvSpPr>
            <a:spLocks noGrp="1"/>
          </p:cNvSpPr>
          <p:nvPr>
            <p:ph type="body" sz="quarter" idx="23" hasCustomPrompt="1"/>
          </p:nvPr>
        </p:nvSpPr>
        <p:spPr>
          <a:xfrm>
            <a:off x="4660621" y="6172200"/>
            <a:ext cx="3657600" cy="304800"/>
          </a:xfrm>
        </p:spPr>
        <p:txBody>
          <a:bodyPr lIns="9144"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16" name="Rectangle 7"/>
          <p:cNvSpPr>
            <a:spLocks noGrp="1"/>
          </p:cNvSpPr>
          <p:nvPr>
            <p:ph type="body" sz="quarter" idx="24" hasCustomPrompt="1"/>
          </p:nvPr>
        </p:nvSpPr>
        <p:spPr>
          <a:xfrm>
            <a:off x="4660621" y="152400"/>
            <a:ext cx="3657600" cy="304800"/>
          </a:xfrm>
        </p:spPr>
        <p:txBody>
          <a:bodyPr lIns="9144" anchor="t" anchorCtr="0"/>
          <a:lstStyle>
            <a:lvl1pPr marL="0" marR="0" indent="0" algn="l" eaLnBrk="1" latinLnBrk="0" hangingPunct="1">
              <a:buFontTx/>
              <a:buNone/>
              <a:defRPr kumimoji="0" lang="ru-RU" sz="1600" baseline="0"/>
            </a:lvl1pPr>
            <a:extLst/>
          </a:lstStyle>
          <a:p>
            <a:pPr lvl="0"/>
            <a:r>
              <a:rPr kumimoji="0" lang="ru-RU"/>
              <a:t>Надпись</a:t>
            </a:r>
          </a:p>
        </p:txBody>
      </p:sp>
      <p:sp>
        <p:nvSpPr>
          <p:cNvPr id="10" name="Rectangle 9"/>
          <p:cNvSpPr>
            <a:spLocks noGrp="1"/>
          </p:cNvSpPr>
          <p:nvPr>
            <p:ph type="dt" sz="half" idx="25"/>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11" name="Rectangle 10"/>
          <p:cNvSpPr>
            <a:spLocks noGrp="1"/>
          </p:cNvSpPr>
          <p:nvPr>
            <p:ph type="sldNum" sz="quarter" idx="26"/>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2" name="Rectangle 11"/>
          <p:cNvSpPr>
            <a:spLocks noGrp="1"/>
          </p:cNvSpPr>
          <p:nvPr>
            <p:ph type="ftr" sz="quarter" idx="27"/>
          </p:nvPr>
        </p:nvSpPr>
        <p:spPr/>
        <p:txBody>
          <a:bodyPr/>
          <a:lstStyle>
            <a:extLst/>
          </a:lstStyle>
          <a:p>
            <a:endParaRPr kumimoji="0" lang="ru-RU"/>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4 сверху, книжная с большой подписью">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1524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30" name="Rectangle 7"/>
          <p:cNvSpPr>
            <a:spLocks noGrp="1"/>
          </p:cNvSpPr>
          <p:nvPr>
            <p:ph type="pic" sz="quarter" idx="31"/>
          </p:nvPr>
        </p:nvSpPr>
        <p:spPr>
          <a:xfrm>
            <a:off x="45466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7" name="Rectangle 7"/>
          <p:cNvSpPr>
            <a:spLocks noGrp="1"/>
          </p:cNvSpPr>
          <p:nvPr>
            <p:ph type="pic" sz="quarter" idx="30"/>
          </p:nvPr>
        </p:nvSpPr>
        <p:spPr>
          <a:xfrm>
            <a:off x="234906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9" name="Rectangle 7"/>
          <p:cNvSpPr>
            <a:spLocks noGrp="1"/>
          </p:cNvSpPr>
          <p:nvPr>
            <p:ph type="pic" sz="quarter" idx="32"/>
          </p:nvPr>
        </p:nvSpPr>
        <p:spPr>
          <a:xfrm>
            <a:off x="6740166"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4" name="Rectangle 7"/>
          <p:cNvSpPr>
            <a:spLocks noGrp="1"/>
          </p:cNvSpPr>
          <p:nvPr>
            <p:ph type="body" sz="quarter" idx="29" hasCustomPrompt="1"/>
          </p:nvPr>
        </p:nvSpPr>
        <p:spPr>
          <a:xfrm>
            <a:off x="152400" y="4495800"/>
            <a:ext cx="8763000" cy="1905000"/>
          </a:xfrm>
        </p:spPr>
        <p:txBody>
          <a:bodyPr anchor="t" anchorCtr="0"/>
          <a:lstStyle>
            <a:lvl1pPr marL="0" marR="0" indent="0" algn="l" eaLnBrk="1" latinLnBrk="0" hangingPunct="1">
              <a:buFontTx/>
              <a:buNone/>
              <a:defRPr kumimoji="0" lang="ru-RU" sz="2400" baseline="0"/>
            </a:lvl1pPr>
            <a:extLst/>
          </a:lstStyle>
          <a:p>
            <a:pPr lvl="0"/>
            <a:r>
              <a:rPr kumimoji="0" lang="ru-RU"/>
              <a:t>Надпись</a:t>
            </a:r>
          </a:p>
        </p:txBody>
      </p:sp>
      <p:sp>
        <p:nvSpPr>
          <p:cNvPr id="8" name="Rectangle 7"/>
          <p:cNvSpPr>
            <a:spLocks noGrp="1"/>
          </p:cNvSpPr>
          <p:nvPr>
            <p:ph type="dt" sz="half" idx="33"/>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9" name="Rectangle 8"/>
          <p:cNvSpPr>
            <a:spLocks noGrp="1"/>
          </p:cNvSpPr>
          <p:nvPr>
            <p:ph type="sldNum" sz="quarter" idx="34"/>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0" name="Rectangle 9"/>
          <p:cNvSpPr>
            <a:spLocks noGrp="1"/>
          </p:cNvSpPr>
          <p:nvPr>
            <p:ph type="ftr" sz="quarter" idx="35"/>
          </p:nvPr>
        </p:nvSpPr>
        <p:spPr/>
        <p:txBody>
          <a:bodyPr/>
          <a:lstStyle>
            <a:extLst/>
          </a:lstStyle>
          <a:p>
            <a:endParaRPr kumimoji="0" lang="ru-RU"/>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4 сверху: 1 книжная и 3 альбомных">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685800" y="257665"/>
            <a:ext cx="4617720" cy="6172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4" name="Rectangle 7"/>
          <p:cNvSpPr>
            <a:spLocks noGrp="1" noChangeAspect="1"/>
          </p:cNvSpPr>
          <p:nvPr>
            <p:ph type="pic" sz="quarter" idx="18"/>
          </p:nvPr>
        </p:nvSpPr>
        <p:spPr>
          <a:xfrm>
            <a:off x="5788848" y="257665"/>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6" name="Rectangle 7"/>
          <p:cNvSpPr>
            <a:spLocks noGrp="1" noChangeAspect="1"/>
          </p:cNvSpPr>
          <p:nvPr>
            <p:ph type="pic" sz="quarter" idx="22"/>
          </p:nvPr>
        </p:nvSpPr>
        <p:spPr>
          <a:xfrm>
            <a:off x="5788848" y="2432657"/>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14" name="Rectangle 7"/>
          <p:cNvSpPr>
            <a:spLocks noGrp="1" noChangeAspect="1"/>
          </p:cNvSpPr>
          <p:nvPr>
            <p:ph type="pic" sz="quarter" idx="23"/>
          </p:nvPr>
        </p:nvSpPr>
        <p:spPr>
          <a:xfrm>
            <a:off x="5788848" y="4607649"/>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7" name="Rectangle 6"/>
          <p:cNvSpPr>
            <a:spLocks noGrp="1"/>
          </p:cNvSpPr>
          <p:nvPr>
            <p:ph type="dt" sz="half" idx="24"/>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8" name="Rectangle 7"/>
          <p:cNvSpPr>
            <a:spLocks noGrp="1"/>
          </p:cNvSpPr>
          <p:nvPr>
            <p:ph type="sldNum" sz="quarter" idx="25"/>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9" name="Rectangle 8"/>
          <p:cNvSpPr>
            <a:spLocks noGrp="1"/>
          </p:cNvSpPr>
          <p:nvPr>
            <p:ph type="ftr" sz="quarter" idx="26"/>
          </p:nvPr>
        </p:nvSpPr>
        <p:spPr/>
        <p:txBody>
          <a:bodyPr/>
          <a:lstStyle>
            <a:extLst/>
          </a:lstStyle>
          <a:p>
            <a:endParaRPr kumimoji="0" lang="ru-RU"/>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5 сверху: 3 альбомных и 2 книжных">
    <p:spTree>
      <p:nvGrpSpPr>
        <p:cNvPr id="1" name=""/>
        <p:cNvGrpSpPr/>
        <p:nvPr/>
      </p:nvGrpSpPr>
      <p:grpSpPr>
        <a:xfrm>
          <a:off x="0" y="0"/>
          <a:ext cx="0" cy="0"/>
          <a:chOff x="0" y="0"/>
          <a:chExt cx="0" cy="0"/>
        </a:xfrm>
      </p:grpSpPr>
      <p:sp>
        <p:nvSpPr>
          <p:cNvPr id="9" name="Rectangle 7"/>
          <p:cNvSpPr>
            <a:spLocks noGrp="1"/>
          </p:cNvSpPr>
          <p:nvPr>
            <p:ph type="pic" sz="quarter" idx="14"/>
          </p:nvPr>
        </p:nvSpPr>
        <p:spPr>
          <a:xfrm>
            <a:off x="609600" y="34290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7" name="Rectangle 7"/>
          <p:cNvSpPr>
            <a:spLocks noGrp="1"/>
          </p:cNvSpPr>
          <p:nvPr>
            <p:ph type="pic" sz="quarter" idx="17"/>
          </p:nvPr>
        </p:nvSpPr>
        <p:spPr>
          <a:xfrm>
            <a:off x="3033848" y="228600"/>
            <a:ext cx="5562600" cy="4171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31" name="Rectangle 7"/>
          <p:cNvSpPr>
            <a:spLocks noGrp="1"/>
          </p:cNvSpPr>
          <p:nvPr>
            <p:ph type="pic" sz="quarter" idx="26"/>
          </p:nvPr>
        </p:nvSpPr>
        <p:spPr>
          <a:xfrm>
            <a:off x="609600" y="2286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6" name="Rectangle 7"/>
          <p:cNvSpPr>
            <a:spLocks noGrp="1" noChangeAspect="1"/>
          </p:cNvSpPr>
          <p:nvPr>
            <p:ph type="pic" sz="quarter" idx="27"/>
          </p:nvPr>
        </p:nvSpPr>
        <p:spPr>
          <a:xfrm>
            <a:off x="5943600" y="4495800"/>
            <a:ext cx="2666999"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3" name="Rectangle 7"/>
          <p:cNvSpPr>
            <a:spLocks noGrp="1" noChangeAspect="1"/>
          </p:cNvSpPr>
          <p:nvPr>
            <p:ph type="pic" sz="quarter" idx="28"/>
          </p:nvPr>
        </p:nvSpPr>
        <p:spPr>
          <a:xfrm>
            <a:off x="3033848" y="4495800"/>
            <a:ext cx="2757352"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7" name="Rectangle 6"/>
          <p:cNvSpPr>
            <a:spLocks noGrp="1"/>
          </p:cNvSpPr>
          <p:nvPr>
            <p:ph type="dt" sz="half" idx="29"/>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8" name="Rectangle 7"/>
          <p:cNvSpPr>
            <a:spLocks noGrp="1"/>
          </p:cNvSpPr>
          <p:nvPr>
            <p:ph type="sldNum" sz="quarter" idx="30"/>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0" name="Rectangle 9"/>
          <p:cNvSpPr>
            <a:spLocks noGrp="1"/>
          </p:cNvSpPr>
          <p:nvPr>
            <p:ph type="ftr" sz="quarter" idx="31"/>
          </p:nvPr>
        </p:nvSpPr>
        <p:spPr/>
        <p:txBody>
          <a:bodyPr/>
          <a:lstStyle>
            <a:extLst/>
          </a:lstStyle>
          <a:p>
            <a:endParaRPr kumimoji="0" lang="ru-RU"/>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5 сверху: 3 книжных и 2 альбомных">
    <p:spTree>
      <p:nvGrpSpPr>
        <p:cNvPr id="1" name=""/>
        <p:cNvGrpSpPr/>
        <p:nvPr/>
      </p:nvGrpSpPr>
      <p:grpSpPr>
        <a:xfrm>
          <a:off x="0" y="0"/>
          <a:ext cx="0" cy="0"/>
          <a:chOff x="0" y="0"/>
          <a:chExt cx="0" cy="0"/>
        </a:xfrm>
      </p:grpSpPr>
      <p:sp>
        <p:nvSpPr>
          <p:cNvPr id="17" name="Rectangle 7"/>
          <p:cNvSpPr>
            <a:spLocks noGrp="1"/>
          </p:cNvSpPr>
          <p:nvPr>
            <p:ph type="pic" sz="quarter" idx="26"/>
          </p:nvPr>
        </p:nvSpPr>
        <p:spPr>
          <a:xfrm>
            <a:off x="5121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3" name="Rectangle 7"/>
          <p:cNvSpPr>
            <a:spLocks noGrp="1"/>
          </p:cNvSpPr>
          <p:nvPr>
            <p:ph type="pic" sz="quarter" idx="29"/>
          </p:nvPr>
        </p:nvSpPr>
        <p:spPr>
          <a:xfrm>
            <a:off x="51213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30" name="Rectangle 7"/>
          <p:cNvSpPr>
            <a:spLocks noGrp="1"/>
          </p:cNvSpPr>
          <p:nvPr>
            <p:ph type="pic" sz="quarter" idx="30"/>
          </p:nvPr>
        </p:nvSpPr>
        <p:spPr>
          <a:xfrm>
            <a:off x="471837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22" name="Rectangle 7"/>
          <p:cNvSpPr>
            <a:spLocks noGrp="1"/>
          </p:cNvSpPr>
          <p:nvPr>
            <p:ph type="pic" sz="quarter" idx="27"/>
          </p:nvPr>
        </p:nvSpPr>
        <p:spPr>
          <a:xfrm>
            <a:off x="32934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31" name="Rectangle 7"/>
          <p:cNvSpPr>
            <a:spLocks noGrp="1"/>
          </p:cNvSpPr>
          <p:nvPr>
            <p:ph type="pic" sz="quarter" idx="28"/>
          </p:nvPr>
        </p:nvSpPr>
        <p:spPr>
          <a:xfrm>
            <a:off x="60747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7" name="Rectangle 6"/>
          <p:cNvSpPr>
            <a:spLocks noGrp="1"/>
          </p:cNvSpPr>
          <p:nvPr>
            <p:ph type="dt" sz="half" idx="31"/>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8" name="Rectangle 7"/>
          <p:cNvSpPr>
            <a:spLocks noGrp="1"/>
          </p:cNvSpPr>
          <p:nvPr>
            <p:ph type="sldNum" sz="quarter" idx="32"/>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9" name="Rectangle 8"/>
          <p:cNvSpPr>
            <a:spLocks noGrp="1"/>
          </p:cNvSpPr>
          <p:nvPr>
            <p:ph type="ftr" sz="quarter" idx="33"/>
          </p:nvPr>
        </p:nvSpPr>
        <p:spPr/>
        <p:txBody>
          <a:bodyPr/>
          <a:lstStyle>
            <a:extLst/>
          </a:lstStyle>
          <a:p>
            <a:endParaRPr kumimoji="0" lang="ru-RU"/>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Квадратная с подписью">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050273" y="16002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W¥ل云玗İαЂÕØÚáÛ丫:Téxt Plàçèhòlðêr 表¥鷗字㌍_W 6"/>
          <p:cNvSpPr>
            <a:spLocks noGrp="1"/>
          </p:cNvSpPr>
          <p:nvPr>
            <p:ph type="body" sz="quarter" idx="15" hasCustomPrompt="1"/>
          </p:nvPr>
        </p:nvSpPr>
        <p:spPr>
          <a:xfrm>
            <a:off x="3048000" y="4876800"/>
            <a:ext cx="3200400" cy="1295400"/>
          </a:xfrm>
        </p:spPr>
        <p:txBody>
          <a:bodyPr tIns="91440" rIns="9144" bIns="91440" anchor="t"/>
          <a:lstStyle>
            <a:lvl1pPr marL="0" marR="0" indent="0" algn="l" eaLnBrk="1" latinLnBrk="0" hangingPunct="1">
              <a:buFontTx/>
              <a:buNone/>
              <a:defRPr kumimoji="0" lang="ru-RU" sz="1800" i="0"/>
            </a:lvl1pPr>
            <a:extLst/>
          </a:lstStyle>
          <a:p>
            <a:pPr lvl="0"/>
            <a:r>
              <a:rPr kumimoji="0" lang="ru-RU"/>
              <a:t>Надпись</a:t>
            </a:r>
          </a:p>
        </p:txBody>
      </p:sp>
      <p:sp>
        <p:nvSpPr>
          <p:cNvPr id="5" name="Rectangle 4"/>
          <p:cNvSpPr>
            <a:spLocks noGrp="1"/>
          </p:cNvSpPr>
          <p:nvPr>
            <p:ph type="dt" sz="half" idx="16"/>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17"/>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8"/>
          </p:nvPr>
        </p:nvSpPr>
        <p:spPr/>
        <p:txBody>
          <a:bodyPr/>
          <a:lstStyle>
            <a:extLst/>
          </a:lstStyle>
          <a:p>
            <a:endParaRPr kumimoji="0" lang="ru-RU"/>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 сверху, квадратная с подписью">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4955273"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6" name="W¥ل云玗İαЂôÁûÂÚ丫:Pïçtúrê Plå¢éhõlðér 表¥鷗字㌍ 表_W 5"/>
          <p:cNvSpPr>
            <a:spLocks noGrp="1" noChangeAspect="1"/>
          </p:cNvSpPr>
          <p:nvPr>
            <p:ph type="pic" sz="quarter" idx="14"/>
          </p:nvPr>
        </p:nvSpPr>
        <p:spPr>
          <a:xfrm>
            <a:off x="1143000"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W¥ل云玗İαЂÕØÚáÛ丫:Téxt Plàçèhòlðêr 表¥鷗字㌍_W 6"/>
          <p:cNvSpPr>
            <a:spLocks noGrp="1"/>
          </p:cNvSpPr>
          <p:nvPr>
            <p:ph type="body" sz="quarter" idx="15" hasCustomPrompt="1"/>
          </p:nvPr>
        </p:nvSpPr>
        <p:spPr>
          <a:xfrm>
            <a:off x="4953000" y="4648200"/>
            <a:ext cx="3200400" cy="1295400"/>
          </a:xfrm>
        </p:spPr>
        <p:txBody>
          <a:bodyPr tIns="91440" rIns="9144" bIns="91440" anchor="t"/>
          <a:lstStyle>
            <a:lvl1pPr marL="0" marR="0" indent="0" algn="l" eaLnBrk="1" latinLnBrk="0" hangingPunct="1">
              <a:buFontTx/>
              <a:buNone/>
              <a:defRPr kumimoji="0" lang="ru-RU" sz="1800" i="0"/>
            </a:lvl1pPr>
            <a:extLst/>
          </a:lstStyle>
          <a:p>
            <a:pPr lvl="0"/>
            <a:r>
              <a:rPr kumimoji="0" lang="ru-RU"/>
              <a:t>Надпись</a:t>
            </a:r>
          </a:p>
        </p:txBody>
      </p:sp>
      <p:sp>
        <p:nvSpPr>
          <p:cNvPr id="8" name="W¥ل云玗İαЂÕØÚáÛ丫:Téxt Plàçèhòlðêr 表¥鷗字㌍_W 7"/>
          <p:cNvSpPr>
            <a:spLocks noGrp="1"/>
          </p:cNvSpPr>
          <p:nvPr>
            <p:ph type="body" sz="quarter" idx="16" hasCustomPrompt="1"/>
          </p:nvPr>
        </p:nvSpPr>
        <p:spPr>
          <a:xfrm>
            <a:off x="1143000" y="4648200"/>
            <a:ext cx="3200400" cy="1295400"/>
          </a:xfrm>
        </p:spPr>
        <p:txBody>
          <a:bodyPr tIns="91440" rIns="9144" bIns="91440" anchor="t"/>
          <a:lstStyle>
            <a:lvl1pPr marL="0" marR="0" indent="0" algn="l" eaLnBrk="1" latinLnBrk="0" hangingPunct="1">
              <a:buFontTx/>
              <a:buNone/>
              <a:defRPr kumimoji="0" lang="ru-RU" sz="1800" i="0"/>
            </a:lvl1pPr>
            <a:extLst/>
          </a:lstStyle>
          <a:p>
            <a:pPr lvl="0"/>
            <a:r>
              <a:rPr kumimoji="0" lang="ru-RU"/>
              <a:t>Надпись</a:t>
            </a:r>
          </a:p>
        </p:txBody>
      </p:sp>
      <p:sp>
        <p:nvSpPr>
          <p:cNvPr id="9" name="Rectangle 8"/>
          <p:cNvSpPr>
            <a:spLocks noGrp="1"/>
          </p:cNvSpPr>
          <p:nvPr>
            <p:ph type="dt" sz="half" idx="17"/>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10" name="Rectangle 9"/>
          <p:cNvSpPr>
            <a:spLocks noGrp="1"/>
          </p:cNvSpPr>
          <p:nvPr>
            <p:ph type="sldNum" sz="quarter" idx="18"/>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1" name="Rectangle 10"/>
          <p:cNvSpPr>
            <a:spLocks noGrp="1"/>
          </p:cNvSpPr>
          <p:nvPr>
            <p:ph type="ftr" sz="quarter" idx="19"/>
          </p:nvPr>
        </p:nvSpPr>
        <p:spPr/>
        <p:txBody>
          <a:bodyPr/>
          <a:lstStyle>
            <a:extLst/>
          </a:lstStyle>
          <a:p>
            <a:endParaRPr kumimoji="0" lang="ru-RU"/>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Панорама">
    <p:spTree>
      <p:nvGrpSpPr>
        <p:cNvPr id="1" name=""/>
        <p:cNvGrpSpPr/>
        <p:nvPr/>
      </p:nvGrpSpPr>
      <p:grpSpPr>
        <a:xfrm>
          <a:off x="0" y="0"/>
          <a:ext cx="0" cy="0"/>
          <a:chOff x="0" y="0"/>
          <a:chExt cx="0" cy="0"/>
        </a:xfrm>
      </p:grpSpPr>
      <p:sp>
        <p:nvSpPr>
          <p:cNvPr id="3" name="W¥ل云玗İαЂôÁûÂÚ丫:Pïçtúrê Plå¢éhõlðér 表¥鷗字㌍ 表_W 2"/>
          <p:cNvSpPr>
            <a:spLocks noGrp="1"/>
          </p:cNvSpPr>
          <p:nvPr>
            <p:ph type="pic" sz="quarter" idx="30"/>
          </p:nvPr>
        </p:nvSpPr>
        <p:spPr>
          <a:xfrm>
            <a:off x="457200" y="2057400"/>
            <a:ext cx="8229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0" algn="ctr" eaLnBrk="1" latinLnBrk="0" hangingPunct="1"/>
            <a:r>
              <a:rPr lang="ru-RU" smtClean="0"/>
              <a:t>Вставка рисунка</a:t>
            </a:r>
            <a:endParaRPr/>
          </a:p>
        </p:txBody>
      </p:sp>
      <p:sp>
        <p:nvSpPr>
          <p:cNvPr id="4" name="W¥ل云玗İαЂÕØÚáÛ丫:Téxt Plàçèhòlðêr 表¥鷗字㌍_W 3"/>
          <p:cNvSpPr>
            <a:spLocks noGrp="1"/>
          </p:cNvSpPr>
          <p:nvPr>
            <p:ph type="body" sz="quarter" idx="12" hasCustomPrompt="1"/>
          </p:nvPr>
        </p:nvSpPr>
        <p:spPr>
          <a:xfrm>
            <a:off x="457200" y="4876800"/>
            <a:ext cx="8229600" cy="1447800"/>
          </a:xfrm>
        </p:spPr>
        <p:txBody>
          <a:bodyPr tIns="91440" rIns="9144" bIns="91440" anchor="t"/>
          <a:lstStyle>
            <a:lvl1pPr marL="0" marR="0" indent="0" algn="l" eaLnBrk="1" latinLnBrk="0" hangingPunct="1">
              <a:buFontTx/>
              <a:buNone/>
              <a:defRPr kumimoji="0" lang="ru-RU" sz="1800" i="0"/>
            </a:lvl1pPr>
            <a:extLst/>
          </a:lstStyle>
          <a:p>
            <a:pPr lvl="0"/>
            <a:r>
              <a:rPr kumimoji="0" lang="ru-RU"/>
              <a:t>Надпись</a:t>
            </a:r>
          </a:p>
        </p:txBody>
      </p:sp>
      <p:sp>
        <p:nvSpPr>
          <p:cNvPr id="5" name="Rectangle 4"/>
          <p:cNvSpPr>
            <a:spLocks noGrp="1"/>
          </p:cNvSpPr>
          <p:nvPr>
            <p:ph type="dt" sz="half" idx="31"/>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32"/>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7" name="Rectangle 6"/>
          <p:cNvSpPr>
            <a:spLocks noGrp="1"/>
          </p:cNvSpPr>
          <p:nvPr>
            <p:ph type="ftr" sz="quarter" idx="33"/>
          </p:nvPr>
        </p:nvSpPr>
        <p:spPr/>
        <p:txBody>
          <a:bodyPr/>
          <a:lstStyle>
            <a:extLst/>
          </a:lstStyle>
          <a:p>
            <a:endParaRPr kumimoji="0" lang="ru-RU"/>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ctr"/>
          <a:lstStyle>
            <a:extLst/>
          </a:lstStyle>
          <a:p>
            <a:pPr eaLnBrk="1" latinLnBrk="0" hangingPunct="1"/>
            <a:r>
              <a:rPr lang="ru-RU" smtClean="0"/>
              <a:t>Образец заголовка</a:t>
            </a:r>
            <a:endParaRPr/>
          </a:p>
        </p:txBody>
      </p:sp>
      <p:sp>
        <p:nvSpPr>
          <p:cNvPr id="14" name="Rectangle 6"/>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a:p>
        </p:txBody>
      </p:sp>
      <p:sp>
        <p:nvSpPr>
          <p:cNvPr id="2" name="Rectangle 7"/>
          <p:cNvSpPr>
            <a:spLocks noGrp="1"/>
          </p:cNvSpPr>
          <p:nvPr>
            <p:ph type="dt" sz="half" idx="10"/>
          </p:nvPr>
        </p:nvSpPr>
        <p:spPr/>
        <p:txBody>
          <a:bodyPr/>
          <a:lstStyle>
            <a:extLst/>
          </a:lstStyle>
          <a:p>
            <a:fld id="{ACB2EC6F-6501-4E04-BD6C-A8A6CABB2C5B}" type="datetimeFigureOut">
              <a:rPr/>
              <a:pPr/>
              <a:t>6/30/2006</a:t>
            </a:fld>
            <a:endParaRPr kumimoji="0" lang="ru-RU"/>
          </a:p>
        </p:txBody>
      </p:sp>
      <p:sp>
        <p:nvSpPr>
          <p:cNvPr id="27" name="Rectangle 19"/>
          <p:cNvSpPr>
            <a:spLocks noGrp="1"/>
          </p:cNvSpPr>
          <p:nvPr>
            <p:ph type="ftr" sz="quarter" idx="11"/>
          </p:nvPr>
        </p:nvSpPr>
        <p:spPr/>
        <p:txBody>
          <a:bodyPr/>
          <a:lstStyle>
            <a:extLst/>
          </a:lstStyle>
          <a:p>
            <a:endParaRPr kumimoji="0" lang="ru-RU"/>
          </a:p>
        </p:txBody>
      </p:sp>
      <p:sp>
        <p:nvSpPr>
          <p:cNvPr id="24" name="Rectangle 26"/>
          <p:cNvSpPr>
            <a:spLocks noGrp="1"/>
          </p:cNvSpPr>
          <p:nvPr>
            <p:ph type="sldNum" sz="quarter" idx="12"/>
          </p:nvPr>
        </p:nvSpPr>
        <p:spPr/>
        <p:txBody>
          <a:bodyPr/>
          <a:lstStyle>
            <a:extLst/>
          </a:lstStyle>
          <a:p>
            <a:fld id="{963B0023-0CED-47F7-85AE-654F0B232C29}" type="slidenum">
              <a:rPr/>
              <a:pPr/>
              <a:t>‹#›</a:t>
            </a:fld>
            <a:endParaRPr kumimoji="0"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16" name="Номер слайда 15"/>
          <p:cNvSpPr>
            <a:spLocks noGrp="1"/>
          </p:cNvSpPr>
          <p:nvPr>
            <p:ph type="sldNum" sz="quarter" idx="11"/>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7" name="Нижний колонтитул 16"/>
          <p:cNvSpPr>
            <a:spLocks noGrp="1"/>
          </p:cNvSpPr>
          <p:nvPr>
            <p:ph type="ftr" sz="quarter" idx="12"/>
          </p:nvPr>
        </p:nvSpPr>
        <p:spPr/>
        <p:txBody>
          <a:bodyPr/>
          <a:lstStyle/>
          <a:p>
            <a:pPr algn="ctr"/>
            <a:endParaRPr kumimoji="0" lang="ru-RU" sz="1200">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ACB2EC6F-6501-4E04-BD6C-A8A6CABB2C5B}" type="datetimeFigureOut">
              <a:rPr lang="ru-RU" smtClean="0"/>
              <a:pPr/>
              <a:t>13.10.2013</a:t>
            </a:fld>
            <a:endParaRPr kumimoji="0" lang="ru-RU"/>
          </a:p>
        </p:txBody>
      </p:sp>
      <p:sp>
        <p:nvSpPr>
          <p:cNvPr id="15" name="Номер слайда 14"/>
          <p:cNvSpPr>
            <a:spLocks noGrp="1"/>
          </p:cNvSpPr>
          <p:nvPr>
            <p:ph type="sldNum" sz="quarter" idx="15"/>
          </p:nvPr>
        </p:nvSpPr>
        <p:spPr/>
        <p:txBody>
          <a:bodyPr/>
          <a:lstStyle>
            <a:lvl1pPr algn="ctr">
              <a:defRPr/>
            </a:lvl1pPr>
          </a:lstStyle>
          <a:p>
            <a:fld id="{963B0023-0CED-47F7-85AE-654F0B232C29}" type="slidenum">
              <a:rPr lang="ru-RU" smtClean="0"/>
              <a:pPr/>
              <a:t>‹#›</a:t>
            </a:fld>
            <a:endParaRPr kumimoji="0" lang="ru-RU"/>
          </a:p>
        </p:txBody>
      </p:sp>
      <p:sp>
        <p:nvSpPr>
          <p:cNvPr id="16" name="Нижний колонтитул 15"/>
          <p:cNvSpPr>
            <a:spLocks noGrp="1"/>
          </p:cNvSpPr>
          <p:nvPr>
            <p:ph type="ftr" sz="quarter" idx="16"/>
          </p:nvPr>
        </p:nvSpPr>
        <p:spPr/>
        <p:txBody>
          <a:bodyPr/>
          <a:lstStyle/>
          <a:p>
            <a:endParaRPr kumimoji="0"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6" name="Нижний колонтитул 5"/>
          <p:cNvSpPr>
            <a:spLocks noGrp="1"/>
          </p:cNvSpPr>
          <p:nvPr>
            <p:ph type="ftr" sz="quarter" idx="11"/>
          </p:nvPr>
        </p:nvSpPr>
        <p:spPr/>
        <p:txBody>
          <a:bodyPr/>
          <a:lstStyle/>
          <a:p>
            <a:pPr algn="ctr"/>
            <a:endParaRPr kumimoji="0" lang="ru-RU" sz="1200">
              <a:solidFill>
                <a:schemeClr val="tx2"/>
              </a:solidFill>
            </a:endParaRPr>
          </a:p>
        </p:txBody>
      </p:sp>
      <p:sp>
        <p:nvSpPr>
          <p:cNvPr id="7" name="Номер слайда 6"/>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8" name="Нижний колонтитул 7"/>
          <p:cNvSpPr>
            <a:spLocks noGrp="1"/>
          </p:cNvSpPr>
          <p:nvPr>
            <p:ph type="ftr" sz="quarter" idx="11"/>
          </p:nvPr>
        </p:nvSpPr>
        <p:spPr/>
        <p:txBody>
          <a:bodyPr/>
          <a:lstStyle/>
          <a:p>
            <a:pPr algn="ctr"/>
            <a:endParaRPr kumimoji="0" lang="ru-RU" sz="1200">
              <a:solidFill>
                <a:schemeClr val="tx2"/>
              </a:solidFill>
            </a:endParaRPr>
          </a:p>
        </p:txBody>
      </p:sp>
      <p:sp>
        <p:nvSpPr>
          <p:cNvPr id="7" name="Дата 6"/>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4" name="Нижний колонтитул 3"/>
          <p:cNvSpPr>
            <a:spLocks noGrp="1"/>
          </p:cNvSpPr>
          <p:nvPr>
            <p:ph type="ftr" sz="quarter" idx="11"/>
          </p:nvPr>
        </p:nvSpPr>
        <p:spPr/>
        <p:txBody>
          <a:bodyPr/>
          <a:lstStyle/>
          <a:p>
            <a:pPr algn="ctr"/>
            <a:endParaRPr kumimoji="0" lang="ru-RU" sz="1200">
              <a:solidFill>
                <a:schemeClr val="tx2"/>
              </a:solidFill>
            </a:endParaRPr>
          </a:p>
        </p:txBody>
      </p:sp>
      <p:sp>
        <p:nvSpPr>
          <p:cNvPr id="5" name="Номер слайда 4"/>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3" name="Нижний колонтитул 2"/>
          <p:cNvSpPr>
            <a:spLocks noGrp="1"/>
          </p:cNvSpPr>
          <p:nvPr>
            <p:ph type="ftr" sz="quarter" idx="11"/>
          </p:nvPr>
        </p:nvSpPr>
        <p:spPr/>
        <p:txBody>
          <a:bodyPr/>
          <a:lstStyle/>
          <a:p>
            <a:pPr algn="ctr"/>
            <a:endParaRPr kumimoji="0" lang="ru-RU" sz="1200">
              <a:solidFill>
                <a:schemeClr val="tx2"/>
              </a:solidFill>
            </a:endParaRPr>
          </a:p>
        </p:txBody>
      </p:sp>
      <p:sp>
        <p:nvSpPr>
          <p:cNvPr id="4" name="Номер слайда 3"/>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9" name="Номер слайда 8"/>
          <p:cNvSpPr>
            <a:spLocks noGrp="1"/>
          </p:cNvSpPr>
          <p:nvPr>
            <p:ph type="sldNum" sz="quarter" idx="15"/>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0" name="Нижний колонтитул 9"/>
          <p:cNvSpPr>
            <a:spLocks noGrp="1"/>
          </p:cNvSpPr>
          <p:nvPr>
            <p:ph type="ftr" sz="quarter" idx="16"/>
          </p:nvPr>
        </p:nvSpPr>
        <p:spPr/>
        <p:txBody>
          <a:bodyPr/>
          <a:lstStyle/>
          <a:p>
            <a:pPr algn="ctr"/>
            <a:endParaRPr kumimoji="0" lang="ru-RU" sz="1200">
              <a:solidFill>
                <a:schemeClr val="tx2"/>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9" name="Номер слайда 8"/>
          <p:cNvSpPr>
            <a:spLocks noGrp="1"/>
          </p:cNvSpPr>
          <p:nvPr>
            <p:ph type="sldNum" sz="quarter" idx="11"/>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0" name="Нижний колонтитул 9"/>
          <p:cNvSpPr>
            <a:spLocks noGrp="1"/>
          </p:cNvSpPr>
          <p:nvPr>
            <p:ph type="ftr" sz="quarter" idx="12"/>
          </p:nvPr>
        </p:nvSpPr>
        <p:spPr/>
        <p:txBody>
          <a:bodyPr/>
          <a:lstStyle/>
          <a:p>
            <a:pPr algn="ctr"/>
            <a:endParaRPr kumimoji="0" lang="ru-RU" sz="1200">
              <a:solidFill>
                <a:schemeClr val="tx2"/>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Обложка альбома">
    <p:spTree>
      <p:nvGrpSpPr>
        <p:cNvPr id="1" name=""/>
        <p:cNvGrpSpPr/>
        <p:nvPr/>
      </p:nvGrpSpPr>
      <p:grpSpPr>
        <a:xfrm>
          <a:off x="0" y="0"/>
          <a:ext cx="0" cy="0"/>
          <a:chOff x="0" y="0"/>
          <a:chExt cx="0" cy="0"/>
        </a:xfrm>
      </p:grpSpPr>
      <p:sp>
        <p:nvSpPr>
          <p:cNvPr id="24" name="Rectangle 7"/>
          <p:cNvSpPr>
            <a:spLocks noGrp="1"/>
          </p:cNvSpPr>
          <p:nvPr>
            <p:ph type="title" hasCustomPrompt="1"/>
          </p:nvPr>
        </p:nvSpPr>
        <p:spPr>
          <a:xfrm>
            <a:off x="228601" y="3962400"/>
            <a:ext cx="8298485" cy="1066800"/>
          </a:xfrm>
        </p:spPr>
        <p:txBody>
          <a:bodyPr bIns="0"/>
          <a:lstStyle>
            <a:lvl1pPr algn="r" eaLnBrk="1" latinLnBrk="0" hangingPunct="1">
              <a:defRPr kumimoji="0" lang="ru-RU"/>
            </a:lvl1pPr>
            <a:extLst/>
          </a:lstStyle>
          <a:p>
            <a:r>
              <a:rPr kumimoji="0" lang="ru-RU"/>
              <a:t>Заголовок фотоальбома</a:t>
            </a:r>
          </a:p>
        </p:txBody>
      </p:sp>
      <p:sp>
        <p:nvSpPr>
          <p:cNvPr id="9" name="Rectangle 7"/>
          <p:cNvSpPr>
            <a:spLocks noGrp="1"/>
          </p:cNvSpPr>
          <p:nvPr>
            <p:ph type="body" sz="quarter" idx="10" hasCustomPrompt="1"/>
          </p:nvPr>
        </p:nvSpPr>
        <p:spPr>
          <a:xfrm>
            <a:off x="2133600" y="5133975"/>
            <a:ext cx="6386946" cy="1219200"/>
          </a:xfrm>
        </p:spPr>
        <p:txBody>
          <a:bodyPr vert="horz" tIns="0" anchor="t" anchorCtr="0">
            <a:noAutofit/>
          </a:bodyPr>
          <a:lstStyle>
            <a:lvl1pPr marL="0" marR="0" indent="0" algn="r"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Щелкните, чтобы добавить дату и прочие сведения</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6" name="Rectangle 5"/>
          <p:cNvSpPr/>
          <p:nvPr userDrawn="1"/>
        </p:nvSpPr>
        <p:spPr>
          <a:xfrm>
            <a:off x="176844" y="186904"/>
            <a:ext cx="8763000" cy="6213896"/>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kumimoji="0" lang="ru-RU"/>
          </a:p>
        </p:txBody>
      </p:sp>
      <p:sp>
        <p:nvSpPr>
          <p:cNvPr id="11" name="Rectangle 10"/>
          <p:cNvSpPr>
            <a:spLocks noGrp="1"/>
          </p:cNvSpPr>
          <p:nvPr>
            <p:ph type="dt" sz="half" idx="12"/>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12" name="Rectangle 11"/>
          <p:cNvSpPr>
            <a:spLocks noGrp="1"/>
          </p:cNvSpPr>
          <p:nvPr>
            <p:ph type="sldNum" sz="quarter" idx="13"/>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3" name="Rectangle 12"/>
          <p:cNvSpPr>
            <a:spLocks noGrp="1"/>
          </p:cNvSpPr>
          <p:nvPr>
            <p:ph type="ftr" sz="quarter" idx="14"/>
          </p:nvPr>
        </p:nvSpPr>
        <p:spPr/>
        <p:txBody>
          <a:bodyPr/>
          <a:lstStyle>
            <a:extLst/>
          </a:lstStyle>
          <a:p>
            <a:endParaRPr kumimoji="0" lang="ru-RU"/>
          </a:p>
        </p:txBody>
      </p:sp>
    </p:spTree>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ColTx">
  <p:cSld name="Книжная с подписью">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19375" y="233241"/>
            <a:ext cx="4640305"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13" name="Rectangle 6"/>
          <p:cNvSpPr>
            <a:spLocks noGrp="1"/>
          </p:cNvSpPr>
          <p:nvPr>
            <p:ph type="body" sz="quarter" idx="11" hasCustomPrompt="1"/>
          </p:nvPr>
        </p:nvSpPr>
        <p:spPr>
          <a:xfrm>
            <a:off x="5257800" y="3048000"/>
            <a:ext cx="3505200" cy="3352800"/>
          </a:xfrm>
        </p:spPr>
        <p:txBody>
          <a:bodyPr tIns="91440" bIns="91440" anchor="b" anchorCtr="0">
            <a:noAutofit/>
          </a:bodyPr>
          <a:lstStyle>
            <a:lvl1pPr marL="0" marR="0" indent="0" algn="l"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Надпись</a:t>
            </a:r>
          </a:p>
        </p:txBody>
      </p:sp>
      <p:sp>
        <p:nvSpPr>
          <p:cNvPr id="4" name="Rectangle 3"/>
          <p:cNvSpPr>
            <a:spLocks noGrp="1"/>
          </p:cNvSpPr>
          <p:nvPr>
            <p:ph type="dt" sz="half" idx="12"/>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5" name="Rectangle 4"/>
          <p:cNvSpPr>
            <a:spLocks noGrp="1"/>
          </p:cNvSpPr>
          <p:nvPr>
            <p:ph type="sldNum" sz="quarter" idx="13"/>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6" name="Rectangle 5"/>
          <p:cNvSpPr>
            <a:spLocks noGrp="1"/>
          </p:cNvSpPr>
          <p:nvPr>
            <p:ph type="ftr" sz="quarter" idx="14"/>
          </p:nvPr>
        </p:nvSpPr>
        <p:spPr/>
        <p:txBody>
          <a:bodyPr/>
          <a:lstStyle>
            <a:extLst/>
          </a:lstStyle>
          <a:p>
            <a:endParaRPr kumimoji="0" lang="ru-RU"/>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Раздел альбома">
    <p:spTree>
      <p:nvGrpSpPr>
        <p:cNvPr id="1" name=""/>
        <p:cNvGrpSpPr/>
        <p:nvPr/>
      </p:nvGrpSpPr>
      <p:grpSpPr>
        <a:xfrm>
          <a:off x="0" y="0"/>
          <a:ext cx="0" cy="0"/>
          <a:chOff x="0" y="0"/>
          <a:chExt cx="0" cy="0"/>
        </a:xfrm>
      </p:grpSpPr>
      <p:sp>
        <p:nvSpPr>
          <p:cNvPr id="17" name="Rectangle 2"/>
          <p:cNvSpPr>
            <a:spLocks noGrp="1"/>
          </p:cNvSpPr>
          <p:nvPr>
            <p:ph type="title" hasCustomPrompt="1"/>
          </p:nvPr>
        </p:nvSpPr>
        <p:spPr>
          <a:xfrm>
            <a:off x="752670" y="4572000"/>
            <a:ext cx="7781730" cy="990600"/>
          </a:xfrm>
        </p:spPr>
        <p:txBody>
          <a:bodyPr vert="horz" bIns="0" anchor="b" anchorCtr="0"/>
          <a:lstStyle>
            <a:lvl1pPr eaLnBrk="1" latinLnBrk="0" hangingPunct="1">
              <a:defRPr kumimoji="0" lang="ru-RU" baseline="0"/>
            </a:lvl1pPr>
            <a:extLst/>
          </a:lstStyle>
          <a:p>
            <a:r>
              <a:rPr kumimoji="0" lang="ru-RU"/>
              <a:t>Заголовок раздела</a:t>
            </a:r>
          </a:p>
        </p:txBody>
      </p:sp>
      <p:sp>
        <p:nvSpPr>
          <p:cNvPr id="27" name="Rectangle 11"/>
          <p:cNvSpPr>
            <a:spLocks noGrp="1"/>
          </p:cNvSpPr>
          <p:nvPr>
            <p:ph type="body" sz="quarter" idx="14" hasCustomPrompt="1"/>
          </p:nvPr>
        </p:nvSpPr>
        <p:spPr>
          <a:xfrm>
            <a:off x="752670" y="5600700"/>
            <a:ext cx="7772400" cy="838200"/>
          </a:xfrm>
        </p:spPr>
        <p:txBody>
          <a:bodyPr vert="horz" tIns="0"/>
          <a:lstStyle>
            <a:lvl1pPr eaLnBrk="1" latinLnBrk="0" hangingPunct="1">
              <a:buFontTx/>
              <a:buNone/>
              <a:defRPr kumimoji="0" lang="ru-RU" sz="1800"/>
            </a:lvl1pPr>
            <a:extLst/>
          </a:lstStyle>
          <a:p>
            <a:pPr lvl="0"/>
            <a:r>
              <a:rPr kumimoji="0" lang="ru-RU"/>
              <a:t>Подзаголовок слайда</a:t>
            </a:r>
          </a:p>
        </p:txBody>
      </p:sp>
      <p:sp>
        <p:nvSpPr>
          <p:cNvPr id="7" name="Rectangle 6"/>
          <p:cNvSpPr>
            <a:spLocks noGrp="1"/>
          </p:cNvSpPr>
          <p:nvPr>
            <p:ph type="pic" sz="quarter" idx="11"/>
          </p:nvPr>
        </p:nvSpPr>
        <p:spPr>
          <a:xfrm>
            <a:off x="786338"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18" name="Rectangle 6"/>
          <p:cNvSpPr>
            <a:spLocks noGrp="1"/>
          </p:cNvSpPr>
          <p:nvPr>
            <p:ph type="pic" sz="quarter" idx="15"/>
          </p:nvPr>
        </p:nvSpPr>
        <p:spPr>
          <a:xfrm>
            <a:off x="3474604"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2" name="Rectangle 6"/>
          <p:cNvSpPr>
            <a:spLocks noGrp="1"/>
          </p:cNvSpPr>
          <p:nvPr>
            <p:ph type="pic" sz="quarter" idx="16"/>
          </p:nvPr>
        </p:nvSpPr>
        <p:spPr>
          <a:xfrm>
            <a:off x="6162870"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vert="horz"/>
          <a:lstStyle>
            <a:extLst/>
          </a:lstStyle>
          <a:p>
            <a:pPr algn="ctr" eaLnBrk="1" latinLnBrk="0" hangingPunct="1"/>
            <a:r>
              <a:rPr lang="ru-RU" smtClean="0"/>
              <a:t>Вставка рисунка</a:t>
            </a:r>
            <a:endParaRPr/>
          </a:p>
        </p:txBody>
      </p:sp>
      <p:sp>
        <p:nvSpPr>
          <p:cNvPr id="8" name="Rectangle 7"/>
          <p:cNvSpPr>
            <a:spLocks noGrp="1"/>
          </p:cNvSpPr>
          <p:nvPr>
            <p:ph type="dt" sz="half" idx="17"/>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9" name="Rectangle 8"/>
          <p:cNvSpPr>
            <a:spLocks noGrp="1"/>
          </p:cNvSpPr>
          <p:nvPr>
            <p:ph type="sldNum" sz="quarter" idx="18"/>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10" name="Rectangle 9"/>
          <p:cNvSpPr>
            <a:spLocks noGrp="1"/>
          </p:cNvSpPr>
          <p:nvPr>
            <p:ph type="ftr" sz="quarter" idx="19"/>
          </p:nvPr>
        </p:nvSpPr>
        <p:spPr/>
        <p:txBody>
          <a:bodyPr/>
          <a:lstStyle>
            <a:extLst/>
          </a:lstStyle>
          <a:p>
            <a:endParaRPr kumimoji="0" lang="ru-RU"/>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cSld name="Альбомная с подписью">
    <p:spTree>
      <p:nvGrpSpPr>
        <p:cNvPr id="1" name=""/>
        <p:cNvGrpSpPr/>
        <p:nvPr/>
      </p:nvGrpSpPr>
      <p:grpSpPr>
        <a:xfrm>
          <a:off x="0" y="0"/>
          <a:ext cx="0" cy="0"/>
          <a:chOff x="0" y="0"/>
          <a:chExt cx="0" cy="0"/>
        </a:xfrm>
      </p:grpSpPr>
      <p:sp>
        <p:nvSpPr>
          <p:cNvPr id="5" name="Rectangle 9"/>
          <p:cNvSpPr>
            <a:spLocks noGrp="1" noChangeAspect="1"/>
          </p:cNvSpPr>
          <p:nvPr>
            <p:ph type="pic" sz="quarter" idx="10"/>
          </p:nvPr>
        </p:nvSpPr>
        <p:spPr>
          <a:xfrm>
            <a:off x="914400" y="294590"/>
            <a:ext cx="7467600" cy="56007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lstStyle>
            <a:lvl1pPr marL="0" marR="0" indent="1588" algn="ctr" rtl="0" eaLnBrk="1" latinLnBrk="0" hangingPunct="1">
              <a:spcBef>
                <a:spcPct val="20000"/>
              </a:spcBef>
              <a:buFontTx/>
              <a:buNone/>
              <a:defRPr kumimoji="0" lang="ru-RU"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Rectangle 5"/>
          <p:cNvSpPr>
            <a:spLocks noGrp="1"/>
          </p:cNvSpPr>
          <p:nvPr>
            <p:ph type="body" sz="quarter" idx="11" hasCustomPrompt="1"/>
          </p:nvPr>
        </p:nvSpPr>
        <p:spPr>
          <a:xfrm>
            <a:off x="914400" y="6019800"/>
            <a:ext cx="7467600" cy="381000"/>
          </a:xfrm>
        </p:spPr>
        <p:txBody>
          <a:bodyPr rIns="9144" anchor="t" anchorCtr="0">
            <a:noAutofit/>
          </a:bodyPr>
          <a:lstStyle>
            <a:lvl1pPr marL="0" marR="0" indent="0" algn="l" rtl="0" eaLnBrk="1" latinLnBrk="0" hangingPunct="1">
              <a:spcBef>
                <a:spcPct val="20000"/>
              </a:spcBef>
              <a:buFontTx/>
              <a:buNone/>
              <a:defRPr kumimoji="0" lang="ru-RU" sz="1800" i="0" baseline="0">
                <a:solidFill>
                  <a:schemeClr val="tx1"/>
                </a:solidFill>
                <a:latin typeface="+mn-lt"/>
                <a:ea typeface="+mn-ea"/>
                <a:cs typeface="+mn-cs"/>
              </a:defRPr>
            </a:lvl1pPr>
            <a:extLst/>
          </a:lstStyle>
          <a:p>
            <a:pPr lvl="0"/>
            <a:r>
              <a:rPr kumimoji="0" lang="ru-RU"/>
              <a:t>Надпись</a:t>
            </a:r>
          </a:p>
        </p:txBody>
      </p:sp>
      <p:sp>
        <p:nvSpPr>
          <p:cNvPr id="4" name="Rectangle 3"/>
          <p:cNvSpPr>
            <a:spLocks noGrp="1"/>
          </p:cNvSpPr>
          <p:nvPr>
            <p:ph type="dt" sz="half" idx="12"/>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13"/>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4"/>
          </p:nvPr>
        </p:nvSpPr>
        <p:spPr/>
        <p:txBody>
          <a:bodyPr/>
          <a:lstStyle>
            <a:extLst/>
          </a:lstStyle>
          <a:p>
            <a:endParaRPr kumimoji="0" lang="ru-RU"/>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16" name="Номер слайда 15"/>
          <p:cNvSpPr>
            <a:spLocks noGrp="1"/>
          </p:cNvSpPr>
          <p:nvPr>
            <p:ph type="sldNum" sz="quarter" idx="11"/>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7" name="Нижний колонтитул 16"/>
          <p:cNvSpPr>
            <a:spLocks noGrp="1"/>
          </p:cNvSpPr>
          <p:nvPr>
            <p:ph type="ftr" sz="quarter" idx="12"/>
          </p:nvPr>
        </p:nvSpPr>
        <p:spPr/>
        <p:txBody>
          <a:bodyPr/>
          <a:lstStyle/>
          <a:p>
            <a:pPr algn="ctr"/>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ACB2EC6F-6501-4E04-BD6C-A8A6CABB2C5B}" type="datetimeFigureOut">
              <a:rPr lang="ru-RU" smtClean="0"/>
              <a:pPr/>
              <a:t>13.10.2013</a:t>
            </a:fld>
            <a:endParaRPr kumimoji="0" lang="ru-RU"/>
          </a:p>
        </p:txBody>
      </p:sp>
      <p:sp>
        <p:nvSpPr>
          <p:cNvPr id="15" name="Номер слайда 14"/>
          <p:cNvSpPr>
            <a:spLocks noGrp="1"/>
          </p:cNvSpPr>
          <p:nvPr>
            <p:ph type="sldNum" sz="quarter" idx="15"/>
          </p:nvPr>
        </p:nvSpPr>
        <p:spPr/>
        <p:txBody>
          <a:bodyPr/>
          <a:lstStyle>
            <a:lvl1pPr algn="ctr">
              <a:defRPr/>
            </a:lvl1pPr>
          </a:lstStyle>
          <a:p>
            <a:fld id="{963B0023-0CED-47F7-85AE-654F0B232C29}" type="slidenum">
              <a:rPr lang="ru-RU" smtClean="0"/>
              <a:pPr/>
              <a:t>‹#›</a:t>
            </a:fld>
            <a:endParaRPr kumimoji="0" lang="ru-RU"/>
          </a:p>
        </p:txBody>
      </p:sp>
      <p:sp>
        <p:nvSpPr>
          <p:cNvPr id="16" name="Нижний колонтитул 15"/>
          <p:cNvSpPr>
            <a:spLocks noGrp="1"/>
          </p:cNvSpPr>
          <p:nvPr>
            <p:ph type="ftr" sz="quarter" idx="16"/>
          </p:nvPr>
        </p:nvSpPr>
        <p:spPr/>
        <p:txBody>
          <a:bodyPr/>
          <a:lstStyle/>
          <a:p>
            <a:endParaRPr kumimoji="0"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6" name="Нижний колонтитул 5"/>
          <p:cNvSpPr>
            <a:spLocks noGrp="1"/>
          </p:cNvSpPr>
          <p:nvPr>
            <p:ph type="ftr" sz="quarter" idx="11"/>
          </p:nvPr>
        </p:nvSpPr>
        <p:spPr/>
        <p:txBody>
          <a:bodyPr/>
          <a:lstStyle/>
          <a:p>
            <a:pPr algn="ctr"/>
            <a:endParaRPr kumimoji="0" lang="ru-RU" sz="1200">
              <a:solidFill>
                <a:schemeClr val="tx2"/>
              </a:solidFill>
            </a:endParaRPr>
          </a:p>
        </p:txBody>
      </p:sp>
      <p:sp>
        <p:nvSpPr>
          <p:cNvPr id="7" name="Номер слайда 6"/>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8" name="Нижний колонтитул 7"/>
          <p:cNvSpPr>
            <a:spLocks noGrp="1"/>
          </p:cNvSpPr>
          <p:nvPr>
            <p:ph type="ftr" sz="quarter" idx="11"/>
          </p:nvPr>
        </p:nvSpPr>
        <p:spPr/>
        <p:txBody>
          <a:bodyPr/>
          <a:lstStyle/>
          <a:p>
            <a:pPr algn="ctr"/>
            <a:endParaRPr kumimoji="0" lang="ru-RU" sz="1200">
              <a:solidFill>
                <a:schemeClr val="tx2"/>
              </a:solidFill>
            </a:endParaRPr>
          </a:p>
        </p:txBody>
      </p:sp>
      <p:sp>
        <p:nvSpPr>
          <p:cNvPr id="7" name="Дата 6"/>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4" name="Нижний колонтитул 3"/>
          <p:cNvSpPr>
            <a:spLocks noGrp="1"/>
          </p:cNvSpPr>
          <p:nvPr>
            <p:ph type="ftr" sz="quarter" idx="11"/>
          </p:nvPr>
        </p:nvSpPr>
        <p:spPr/>
        <p:txBody>
          <a:bodyPr/>
          <a:lstStyle/>
          <a:p>
            <a:pPr algn="ctr"/>
            <a:endParaRPr kumimoji="0" lang="ru-RU" sz="1200">
              <a:solidFill>
                <a:schemeClr val="tx2"/>
              </a:solidFill>
            </a:endParaRPr>
          </a:p>
        </p:txBody>
      </p:sp>
      <p:sp>
        <p:nvSpPr>
          <p:cNvPr id="5" name="Номер слайда 4"/>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3" name="Нижний колонтитул 2"/>
          <p:cNvSpPr>
            <a:spLocks noGrp="1"/>
          </p:cNvSpPr>
          <p:nvPr>
            <p:ph type="ftr" sz="quarter" idx="11"/>
          </p:nvPr>
        </p:nvSpPr>
        <p:spPr/>
        <p:txBody>
          <a:bodyPr/>
          <a:lstStyle/>
          <a:p>
            <a:pPr algn="ctr"/>
            <a:endParaRPr kumimoji="0" lang="ru-RU" sz="1200">
              <a:solidFill>
                <a:schemeClr val="tx2"/>
              </a:solidFill>
            </a:endParaRPr>
          </a:p>
        </p:txBody>
      </p:sp>
      <p:sp>
        <p:nvSpPr>
          <p:cNvPr id="4" name="Номер слайда 3"/>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9" name="Номер слайда 8"/>
          <p:cNvSpPr>
            <a:spLocks noGrp="1"/>
          </p:cNvSpPr>
          <p:nvPr>
            <p:ph type="sldNum" sz="quarter" idx="15"/>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0" name="Нижний колонтитул 9"/>
          <p:cNvSpPr>
            <a:spLocks noGrp="1"/>
          </p:cNvSpPr>
          <p:nvPr>
            <p:ph type="ftr" sz="quarter" idx="16"/>
          </p:nvPr>
        </p:nvSpPr>
        <p:spPr/>
        <p:txBody>
          <a:bodyPr/>
          <a:lstStyle/>
          <a:p>
            <a:pPr algn="ctr"/>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9" name="Номер слайда 8"/>
          <p:cNvSpPr>
            <a:spLocks noGrp="1"/>
          </p:cNvSpPr>
          <p:nvPr>
            <p:ph type="sldNum" sz="quarter" idx="11"/>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0" name="Нижний колонтитул 9"/>
          <p:cNvSpPr>
            <a:spLocks noGrp="1"/>
          </p:cNvSpPr>
          <p:nvPr>
            <p:ph type="ftr" sz="quarter" idx="12"/>
          </p:nvPr>
        </p:nvSpPr>
        <p:spPr/>
        <p:txBody>
          <a:bodyPr/>
          <a:lstStyle/>
          <a:p>
            <a:pPr algn="ctr"/>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Квадратная с подписью">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050273" y="16002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W¥ل云玗İαЂÕØÚáÛ丫:Téxt Plàçèhòlðêr 表¥鷗字㌍_W 6"/>
          <p:cNvSpPr>
            <a:spLocks noGrp="1"/>
          </p:cNvSpPr>
          <p:nvPr>
            <p:ph type="body" sz="quarter" idx="15" hasCustomPrompt="1"/>
          </p:nvPr>
        </p:nvSpPr>
        <p:spPr>
          <a:xfrm>
            <a:off x="3048000" y="4876800"/>
            <a:ext cx="3200400" cy="1295400"/>
          </a:xfrm>
        </p:spPr>
        <p:txBody>
          <a:bodyPr tIns="91440" rIns="9144" bIns="91440" anchor="t"/>
          <a:lstStyle>
            <a:lvl1pPr marL="0" marR="0" indent="0" algn="l" eaLnBrk="1" latinLnBrk="0" hangingPunct="1">
              <a:buFontTx/>
              <a:buNone/>
              <a:defRPr kumimoji="0" lang="ru-RU" sz="1800" i="0"/>
            </a:lvl1pPr>
            <a:extLst/>
          </a:lstStyle>
          <a:p>
            <a:pPr lvl="0"/>
            <a:r>
              <a:rPr kumimoji="0" lang="ru-RU"/>
              <a:t>Надпись</a:t>
            </a:r>
          </a:p>
        </p:txBody>
      </p:sp>
      <p:sp>
        <p:nvSpPr>
          <p:cNvPr id="5" name="Rectangle 4"/>
          <p:cNvSpPr>
            <a:spLocks noGrp="1"/>
          </p:cNvSpPr>
          <p:nvPr>
            <p:ph type="dt" sz="half" idx="16"/>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17"/>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8"/>
          </p:nvPr>
        </p:nvSpPr>
        <p:spPr/>
        <p:txBody>
          <a:bodyPr/>
          <a:lstStyle>
            <a:extLst/>
          </a:lstStyle>
          <a:p>
            <a:endParaRPr kumimoji="0" lang="ru-RU"/>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16" name="Номер слайда 15"/>
          <p:cNvSpPr>
            <a:spLocks noGrp="1"/>
          </p:cNvSpPr>
          <p:nvPr>
            <p:ph type="sldNum" sz="quarter" idx="11"/>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7" name="Нижний колонтитул 16"/>
          <p:cNvSpPr>
            <a:spLocks noGrp="1"/>
          </p:cNvSpPr>
          <p:nvPr>
            <p:ph type="ftr" sz="quarter" idx="12"/>
          </p:nvPr>
        </p:nvSpPr>
        <p:spPr/>
        <p:txBody>
          <a:bodyPr/>
          <a:lstStyle/>
          <a:p>
            <a:pPr algn="ctr"/>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ACB2EC6F-6501-4E04-BD6C-A8A6CABB2C5B}" type="datetimeFigureOut">
              <a:rPr lang="ru-RU" smtClean="0"/>
              <a:pPr/>
              <a:t>13.10.2013</a:t>
            </a:fld>
            <a:endParaRPr kumimoji="0" lang="ru-RU"/>
          </a:p>
        </p:txBody>
      </p:sp>
      <p:sp>
        <p:nvSpPr>
          <p:cNvPr id="15" name="Номер слайда 14"/>
          <p:cNvSpPr>
            <a:spLocks noGrp="1"/>
          </p:cNvSpPr>
          <p:nvPr>
            <p:ph type="sldNum" sz="quarter" idx="15"/>
          </p:nvPr>
        </p:nvSpPr>
        <p:spPr/>
        <p:txBody>
          <a:bodyPr/>
          <a:lstStyle>
            <a:lvl1pPr algn="ctr">
              <a:defRPr/>
            </a:lvl1pPr>
          </a:lstStyle>
          <a:p>
            <a:fld id="{963B0023-0CED-47F7-85AE-654F0B232C29}" type="slidenum">
              <a:rPr lang="ru-RU" smtClean="0"/>
              <a:pPr/>
              <a:t>‹#›</a:t>
            </a:fld>
            <a:endParaRPr kumimoji="0" lang="ru-RU"/>
          </a:p>
        </p:txBody>
      </p:sp>
      <p:sp>
        <p:nvSpPr>
          <p:cNvPr id="16" name="Нижний колонтитул 15"/>
          <p:cNvSpPr>
            <a:spLocks noGrp="1"/>
          </p:cNvSpPr>
          <p:nvPr>
            <p:ph type="ftr" sz="quarter" idx="16"/>
          </p:nvPr>
        </p:nvSpPr>
        <p:spPr/>
        <p:txBody>
          <a:bodyPr/>
          <a:lstStyle/>
          <a:p>
            <a:endParaRPr kumimoji="0"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6" name="Нижний колонтитул 5"/>
          <p:cNvSpPr>
            <a:spLocks noGrp="1"/>
          </p:cNvSpPr>
          <p:nvPr>
            <p:ph type="ftr" sz="quarter" idx="11"/>
          </p:nvPr>
        </p:nvSpPr>
        <p:spPr/>
        <p:txBody>
          <a:bodyPr/>
          <a:lstStyle/>
          <a:p>
            <a:pPr algn="ctr"/>
            <a:endParaRPr kumimoji="0" lang="ru-RU" sz="1200">
              <a:solidFill>
                <a:schemeClr val="tx2"/>
              </a:solidFill>
            </a:endParaRPr>
          </a:p>
        </p:txBody>
      </p:sp>
      <p:sp>
        <p:nvSpPr>
          <p:cNvPr id="7" name="Номер слайда 6"/>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8" name="Нижний колонтитул 7"/>
          <p:cNvSpPr>
            <a:spLocks noGrp="1"/>
          </p:cNvSpPr>
          <p:nvPr>
            <p:ph type="ftr" sz="quarter" idx="11"/>
          </p:nvPr>
        </p:nvSpPr>
        <p:spPr/>
        <p:txBody>
          <a:bodyPr/>
          <a:lstStyle/>
          <a:p>
            <a:pPr algn="ctr"/>
            <a:endParaRPr kumimoji="0" lang="ru-RU" sz="1200">
              <a:solidFill>
                <a:schemeClr val="tx2"/>
              </a:solidFill>
            </a:endParaRPr>
          </a:p>
        </p:txBody>
      </p:sp>
      <p:sp>
        <p:nvSpPr>
          <p:cNvPr id="7" name="Дата 6"/>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4" name="Нижний колонтитул 3"/>
          <p:cNvSpPr>
            <a:spLocks noGrp="1"/>
          </p:cNvSpPr>
          <p:nvPr>
            <p:ph type="ftr" sz="quarter" idx="11"/>
          </p:nvPr>
        </p:nvSpPr>
        <p:spPr/>
        <p:txBody>
          <a:bodyPr/>
          <a:lstStyle/>
          <a:p>
            <a:pPr algn="ctr"/>
            <a:endParaRPr kumimoji="0" lang="ru-RU" sz="1200">
              <a:solidFill>
                <a:schemeClr val="tx2"/>
              </a:solidFill>
            </a:endParaRPr>
          </a:p>
        </p:txBody>
      </p:sp>
      <p:sp>
        <p:nvSpPr>
          <p:cNvPr id="5" name="Номер слайда 4"/>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3" name="Нижний колонтитул 2"/>
          <p:cNvSpPr>
            <a:spLocks noGrp="1"/>
          </p:cNvSpPr>
          <p:nvPr>
            <p:ph type="ftr" sz="quarter" idx="11"/>
          </p:nvPr>
        </p:nvSpPr>
        <p:spPr/>
        <p:txBody>
          <a:bodyPr/>
          <a:lstStyle/>
          <a:p>
            <a:pPr algn="ctr"/>
            <a:endParaRPr kumimoji="0" lang="ru-RU" sz="1200">
              <a:solidFill>
                <a:schemeClr val="tx2"/>
              </a:solidFill>
            </a:endParaRPr>
          </a:p>
        </p:txBody>
      </p:sp>
      <p:sp>
        <p:nvSpPr>
          <p:cNvPr id="4" name="Номер слайда 3"/>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9" name="Номер слайда 8"/>
          <p:cNvSpPr>
            <a:spLocks noGrp="1"/>
          </p:cNvSpPr>
          <p:nvPr>
            <p:ph type="sldNum" sz="quarter" idx="15"/>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0" name="Нижний колонтитул 9"/>
          <p:cNvSpPr>
            <a:spLocks noGrp="1"/>
          </p:cNvSpPr>
          <p:nvPr>
            <p:ph type="ftr" sz="quarter" idx="16"/>
          </p:nvPr>
        </p:nvSpPr>
        <p:spPr/>
        <p:txBody>
          <a:bodyPr/>
          <a:lstStyle/>
          <a:p>
            <a:pPr algn="ctr"/>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9" name="Номер слайда 8"/>
          <p:cNvSpPr>
            <a:spLocks noGrp="1"/>
          </p:cNvSpPr>
          <p:nvPr>
            <p:ph type="sldNum" sz="quarter" idx="11"/>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10" name="Нижний колонтитул 9"/>
          <p:cNvSpPr>
            <a:spLocks noGrp="1"/>
          </p:cNvSpPr>
          <p:nvPr>
            <p:ph type="ftr" sz="quarter" idx="12"/>
          </p:nvPr>
        </p:nvSpPr>
        <p:spPr/>
        <p:txBody>
          <a:bodyPr/>
          <a:lstStyle/>
          <a:p>
            <a:pPr algn="ctr"/>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5" name="Нижний колонтитул 4"/>
          <p:cNvSpPr>
            <a:spLocks noGrp="1"/>
          </p:cNvSpPr>
          <p:nvPr>
            <p:ph type="ftr" sz="quarter" idx="11"/>
          </p:nvPr>
        </p:nvSpPr>
        <p:spPr/>
        <p:txBody>
          <a:bodyPr/>
          <a:lstStyle/>
          <a:p>
            <a:pPr algn="ctr"/>
            <a:endParaRPr kumimoji="0" lang="ru-RU" sz="1200">
              <a:solidFill>
                <a:schemeClr val="tx2"/>
              </a:solidFill>
            </a:endParaRPr>
          </a:p>
        </p:txBody>
      </p:sp>
      <p:sp>
        <p:nvSpPr>
          <p:cNvPr id="6" name="Номер слайда 5"/>
          <p:cNvSpPr>
            <a:spLocks noGrp="1"/>
          </p:cNvSpPr>
          <p:nvPr>
            <p:ph type="sldNum" sz="quarter" idx="12"/>
          </p:nvPr>
        </p:nvSpPr>
        <p:spPr/>
        <p:txBody>
          <a:body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Tree>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Квадратная с подписью">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050273" y="16002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chor="t">
            <a:normAutofit/>
          </a:bodyPr>
          <a:lstStyle>
            <a:lvl1pPr marL="0" marR="0" indent="1588" algn="ctr" rtl="0" eaLnBrk="1" latinLnBrk="0" hangingPunct="1">
              <a:spcBef>
                <a:spcPct val="20000"/>
              </a:spcBef>
              <a:buFontTx/>
              <a:buNone/>
              <a:defRPr kumimoji="0" lang="ru-RU" sz="2400" i="0">
                <a:solidFill>
                  <a:schemeClr val="tx1"/>
                </a:solidFill>
                <a:latin typeface="+mn-lt"/>
                <a:ea typeface="+mn-ea"/>
                <a:cs typeface="+mn-cs"/>
              </a:defRPr>
            </a:lvl1pPr>
            <a:extLst/>
          </a:lstStyle>
          <a:p>
            <a:pPr marL="0" marR="0" indent="1588" algn="ctr" eaLnBrk="1" latinLnBrk="0" hangingPunct="1"/>
            <a:r>
              <a:rPr lang="ru-RU" smtClean="0"/>
              <a:t>Вставка рисунка</a:t>
            </a:r>
            <a:endParaRPr/>
          </a:p>
        </p:txBody>
      </p:sp>
      <p:sp>
        <p:nvSpPr>
          <p:cNvPr id="7" name="W¥ل云玗İαЂÕØÚáÛ丫:Téxt Plàçèhòlðêr 表¥鷗字㌍_W 6"/>
          <p:cNvSpPr>
            <a:spLocks noGrp="1"/>
          </p:cNvSpPr>
          <p:nvPr>
            <p:ph type="body" sz="quarter" idx="15" hasCustomPrompt="1"/>
          </p:nvPr>
        </p:nvSpPr>
        <p:spPr>
          <a:xfrm>
            <a:off x="3048000" y="4876800"/>
            <a:ext cx="3200400" cy="1295400"/>
          </a:xfrm>
        </p:spPr>
        <p:txBody>
          <a:bodyPr tIns="91440" rIns="9144" bIns="91440" anchor="t"/>
          <a:lstStyle>
            <a:lvl1pPr marL="0" marR="0" indent="0" algn="l" eaLnBrk="1" latinLnBrk="0" hangingPunct="1">
              <a:buFontTx/>
              <a:buNone/>
              <a:defRPr kumimoji="0" lang="ru-RU" sz="1800" i="0"/>
            </a:lvl1pPr>
            <a:extLst/>
          </a:lstStyle>
          <a:p>
            <a:pPr lvl="0"/>
            <a:r>
              <a:rPr kumimoji="0" lang="ru-RU"/>
              <a:t>Надпись</a:t>
            </a:r>
          </a:p>
        </p:txBody>
      </p:sp>
      <p:sp>
        <p:nvSpPr>
          <p:cNvPr id="5" name="Rectangle 4"/>
          <p:cNvSpPr>
            <a:spLocks noGrp="1"/>
          </p:cNvSpPr>
          <p:nvPr>
            <p:ph type="dt" sz="half" idx="16"/>
          </p:nvPr>
        </p:nvSpPr>
        <p:spPr/>
        <p:txBody>
          <a:bodyPr/>
          <a:lstStyle>
            <a:extLst/>
          </a:lstStyle>
          <a:p>
            <a:fld id="{F30C84A2-23CF-44F5-B813-5187ED5C7D1C}" type="datetimeFigureOut">
              <a:rPr kumimoji="0" lang="ru-RU" sz="1200">
                <a:solidFill>
                  <a:schemeClr val="tx2"/>
                </a:solidFill>
              </a:rPr>
              <a:pPr/>
              <a:t>13.10.2013</a:t>
            </a:fld>
            <a:endParaRPr kumimoji="0" lang="ru-RU"/>
          </a:p>
        </p:txBody>
      </p:sp>
      <p:sp>
        <p:nvSpPr>
          <p:cNvPr id="6" name="Rectangle 5"/>
          <p:cNvSpPr>
            <a:spLocks noGrp="1"/>
          </p:cNvSpPr>
          <p:nvPr>
            <p:ph type="sldNum" sz="quarter" idx="17"/>
          </p:nvPr>
        </p:nvSpPr>
        <p:spPr/>
        <p:txBody>
          <a:bodyPr/>
          <a:lstStyle>
            <a:extLst/>
          </a:lstStyle>
          <a:p>
            <a:pPr algn="r"/>
            <a:fld id="{F99EC173-99AE-4773-AB25-02E469A13EAE}" type="slidenum">
              <a:rPr kumimoji="0" lang="ru-RU" sz="1200">
                <a:solidFill>
                  <a:schemeClr val="tx2"/>
                </a:solidFill>
              </a:rPr>
              <a:pPr algn="r"/>
              <a:t>‹#›</a:t>
            </a:fld>
            <a:endParaRPr kumimoji="0" lang="ru-RU"/>
          </a:p>
        </p:txBody>
      </p:sp>
      <p:sp>
        <p:nvSpPr>
          <p:cNvPr id="8" name="Rectangle 7"/>
          <p:cNvSpPr>
            <a:spLocks noGrp="1"/>
          </p:cNvSpPr>
          <p:nvPr>
            <p:ph type="ftr" sz="quarter" idx="18"/>
          </p:nvPr>
        </p:nvSpPr>
        <p:spPr/>
        <p:txBody>
          <a:bodyPr/>
          <a:lstStyle>
            <a:extLst/>
          </a:lstStyle>
          <a:p>
            <a:endParaRPr kumimoji="0" lang="ru-RU"/>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4.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6" name="Rectangle 6"/>
          <p:cNvSpPr>
            <a:spLocks noGrp="1"/>
          </p:cNvSpPr>
          <p:nvPr>
            <p:ph type="title"/>
          </p:nvPr>
        </p:nvSpPr>
        <p:spPr>
          <a:xfrm>
            <a:off x="457200" y="274638"/>
            <a:ext cx="8229600" cy="1249362"/>
          </a:xfrm>
          <a:prstGeom prst="rect">
            <a:avLst/>
          </a:prstGeom>
        </p:spPr>
        <p:txBody>
          <a:bodyPr anchor="ctr">
            <a:normAutofit/>
          </a:bodyPr>
          <a:lstStyle>
            <a:extLst/>
          </a:lstStyle>
          <a:p>
            <a:pPr eaLnBrk="1" latinLnBrk="0" hangingPunct="1"/>
            <a:r>
              <a:rPr kumimoji="0" lang="ru-RU" smtClean="0"/>
              <a:t>Образец заголовка</a:t>
            </a:r>
            <a:endParaRPr kumimoji="0" lang="en-US" smtClean="0"/>
          </a:p>
        </p:txBody>
      </p:sp>
      <p:sp>
        <p:nvSpPr>
          <p:cNvPr id="13" name="Rectangle 5"/>
          <p:cNvSpPr>
            <a:spLocks noGrp="1"/>
          </p:cNvSpPr>
          <p:nvPr>
            <p:ph type="body" idx="1"/>
          </p:nvPr>
        </p:nvSpPr>
        <p:spPr>
          <a:xfrm>
            <a:off x="457200" y="1600200"/>
            <a:ext cx="8229600" cy="4525963"/>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9" name="Rectangle 3"/>
          <p:cNvSpPr>
            <a:spLocks noGrp="1"/>
          </p:cNvSpPr>
          <p:nvPr>
            <p:ph type="dt" sz="half" idx="2"/>
          </p:nvPr>
        </p:nvSpPr>
        <p:spPr>
          <a:xfrm>
            <a:off x="66675" y="6559360"/>
            <a:ext cx="2438400" cy="244475"/>
          </a:xfrm>
          <a:prstGeom prst="rect">
            <a:avLst/>
          </a:prstGeom>
        </p:spPr>
        <p:txBody>
          <a:bodyPr anchor="b"/>
          <a:lstStyle>
            <a:lvl1pPr eaLnBrk="1" latinLnBrk="0" hangingPunct="1">
              <a:defRPr kumimoji="0" lang="ru-RU" sz="1200">
                <a:solidFill>
                  <a:schemeClr val="tx2"/>
                </a:solidFill>
              </a:defRPr>
            </a:lvl1pPr>
            <a:extLst/>
          </a:lstStyle>
          <a:p>
            <a:fld id="{F30C84A2-23CF-44F5-B813-5187ED5C7D1C}" type="datetimeFigureOut">
              <a:rPr kumimoji="0" lang="ru-RU" sz="1200">
                <a:solidFill>
                  <a:schemeClr val="tx2"/>
                </a:solidFill>
              </a:rPr>
              <a:pPr/>
              <a:t>13.10.2013</a:t>
            </a:fld>
            <a:endParaRPr kumimoji="0" lang="ru-RU" sz="1200">
              <a:solidFill>
                <a:schemeClr val="tx2"/>
              </a:solidFill>
            </a:endParaRPr>
          </a:p>
        </p:txBody>
      </p:sp>
      <p:sp>
        <p:nvSpPr>
          <p:cNvPr id="20" name="Rectangle 25"/>
          <p:cNvSpPr>
            <a:spLocks noGrp="1"/>
          </p:cNvSpPr>
          <p:nvPr>
            <p:ph type="ftr" sz="quarter" idx="3"/>
          </p:nvPr>
        </p:nvSpPr>
        <p:spPr>
          <a:xfrm>
            <a:off x="2995653" y="6558153"/>
            <a:ext cx="4648200" cy="246888"/>
          </a:xfrm>
          <a:prstGeom prst="rect">
            <a:avLst/>
          </a:prstGeom>
        </p:spPr>
        <p:txBody>
          <a:bodyPr anchor="b"/>
          <a:lstStyle>
            <a:lvl1pPr algn="ctr" eaLnBrk="1" latinLnBrk="0" hangingPunct="1">
              <a:defRPr kumimoji="0" lang="ru-RU" sz="1200">
                <a:solidFill>
                  <a:schemeClr val="tx2"/>
                </a:solidFill>
              </a:defRPr>
            </a:lvl1pPr>
            <a:extLst/>
          </a:lstStyle>
          <a:p>
            <a:pPr algn="ctr"/>
            <a:endParaRPr kumimoji="0" lang="ru-RU" sz="1200">
              <a:solidFill>
                <a:schemeClr val="tx2"/>
              </a:solidFill>
            </a:endParaRPr>
          </a:p>
        </p:txBody>
      </p:sp>
      <p:sp>
        <p:nvSpPr>
          <p:cNvPr id="23" name="Rectangle 16"/>
          <p:cNvSpPr>
            <a:spLocks noGrp="1"/>
          </p:cNvSpPr>
          <p:nvPr>
            <p:ph type="sldNum" sz="quarter" idx="4"/>
          </p:nvPr>
        </p:nvSpPr>
        <p:spPr>
          <a:xfrm>
            <a:off x="8172450" y="6559360"/>
            <a:ext cx="914400" cy="244475"/>
          </a:xfrm>
          <a:prstGeom prst="rect">
            <a:avLst/>
          </a:prstGeom>
        </p:spPr>
        <p:txBody>
          <a:bodyPr/>
          <a:lstStyle>
            <a:lvl1pPr algn="r" eaLnBrk="1" latinLnBrk="0" hangingPunct="1">
              <a:defRPr kumimoji="0" lang="ru-RU" sz="1200">
                <a:solidFill>
                  <a:schemeClr val="tx2"/>
                </a:solidFill>
              </a:defRPr>
            </a:lvl1pPr>
            <a:extLst/>
          </a:lstStyle>
          <a:p>
            <a:pPr algn="r"/>
            <a:fld id="{F99EC173-99AE-4773-AB25-02E469A13EAE}" type="slidenum">
              <a:rPr kumimoji="0" lang="ru-RU" sz="1200">
                <a:solidFill>
                  <a:schemeClr val="tx2"/>
                </a:solidFill>
              </a:rPr>
              <a:pPr algn="r"/>
              <a:t>‹#›</a:t>
            </a:fld>
            <a:endParaRPr kumimoji="0" lang="ru-RU"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p:fade/>
  </p:transition>
  <p:timing>
    <p:tnLst>
      <p:par>
        <p:cTn id="1" dur="indefinite" restart="never" nodeType="tmRoot"/>
      </p:par>
    </p:tnLst>
  </p:timing>
  <p:txStyles>
    <p:titleStyle>
      <a:lvl1pPr algn="l" rtl="0" eaLnBrk="1" latinLnBrk="0" hangingPunct="1">
        <a:spcBef>
          <a:spcPct val="0"/>
        </a:spcBef>
        <a:buNone/>
        <a:defRPr kumimoji="0" lang="ru-RU" sz="3200" cap="all" baseline="0">
          <a:solidFill>
            <a:schemeClr val="tx2"/>
          </a:solidFill>
          <a:effectLst>
            <a:outerShdw blurRad="51000" dist="37000" dir="5400000" algn="tl" rotWithShape="0">
              <a:srgbClr val="000000">
                <a:alpha val="25000"/>
              </a:srgbClr>
            </a:outerShdw>
          </a:effectLst>
          <a:latin typeface="+mj-lt"/>
          <a:ea typeface="+mj-ea"/>
          <a:cs typeface="+mj-cs"/>
        </a:defRPr>
      </a:lvl1pPr>
      <a:lvl2pPr eaLnBrk="1" latinLnBrk="0" hangingPunct="1">
        <a:defRPr kumimoji="0" lang="ru-RU">
          <a:solidFill>
            <a:schemeClr val="tx2"/>
          </a:solidFill>
        </a:defRPr>
      </a:lvl2pPr>
      <a:lvl3pPr eaLnBrk="1" latinLnBrk="0" hangingPunct="1">
        <a:defRPr kumimoji="0" lang="ru-RU">
          <a:solidFill>
            <a:schemeClr val="tx2"/>
          </a:solidFill>
        </a:defRPr>
      </a:lvl3pPr>
      <a:lvl4pPr eaLnBrk="1" latinLnBrk="0" hangingPunct="1">
        <a:defRPr kumimoji="0" lang="ru-RU">
          <a:solidFill>
            <a:schemeClr val="tx2"/>
          </a:solidFill>
        </a:defRPr>
      </a:lvl4pPr>
      <a:lvl5pPr eaLnBrk="1" latinLnBrk="0" hangingPunct="1">
        <a:defRPr kumimoji="0" lang="ru-RU">
          <a:solidFill>
            <a:schemeClr val="tx2"/>
          </a:solidFill>
        </a:defRPr>
      </a:lvl5pPr>
      <a:lvl6pPr eaLnBrk="1" latinLnBrk="0" hangingPunct="1">
        <a:defRPr kumimoji="0" lang="ru-RU">
          <a:solidFill>
            <a:schemeClr val="tx2"/>
          </a:solidFill>
        </a:defRPr>
      </a:lvl6pPr>
      <a:lvl7pPr eaLnBrk="1" latinLnBrk="0" hangingPunct="1">
        <a:defRPr kumimoji="0" lang="ru-RU">
          <a:solidFill>
            <a:schemeClr val="tx2"/>
          </a:solidFill>
        </a:defRPr>
      </a:lvl7pPr>
      <a:lvl8pPr eaLnBrk="1" latinLnBrk="0" hangingPunct="1">
        <a:defRPr kumimoji="0" lang="ru-RU">
          <a:solidFill>
            <a:schemeClr val="tx2"/>
          </a:solidFill>
        </a:defRPr>
      </a:lvl8pPr>
      <a:lvl9pPr eaLnBrk="1" latinLnBrk="0" hangingPunct="1">
        <a:defRPr kumimoji="0" lang="ru-RU">
          <a:solidFill>
            <a:schemeClr val="tx2"/>
          </a:solidFill>
        </a:defRPr>
      </a:lvl9pPr>
      <a:extLst/>
    </p:titleStyle>
    <p:bodyStyle>
      <a:lvl1pPr marL="342900" indent="-342900" algn="l" rtl="0" eaLnBrk="1" latinLnBrk="0" hangingPunct="1">
        <a:spcBef>
          <a:spcPct val="20000"/>
        </a:spcBef>
        <a:buChar char="•"/>
        <a:defRPr kumimoji="0" lang="ru-RU" sz="2400">
          <a:solidFill>
            <a:schemeClr val="tx1"/>
          </a:solidFill>
          <a:latin typeface="+mn-lt"/>
          <a:ea typeface="+mn-ea"/>
          <a:cs typeface="+mn-cs"/>
        </a:defRPr>
      </a:lvl1pPr>
      <a:lvl2pPr marL="742950" indent="-285750" algn="l" rtl="0" eaLnBrk="1" latinLnBrk="0" hangingPunct="1">
        <a:spcBef>
          <a:spcPct val="20000"/>
        </a:spcBef>
        <a:buChar char="–"/>
        <a:defRPr kumimoji="0" lang="ru-RU" sz="2400">
          <a:solidFill>
            <a:schemeClr val="tx1"/>
          </a:solidFill>
          <a:latin typeface="+mn-lt"/>
          <a:ea typeface="+mn-ea"/>
          <a:cs typeface="+mn-cs"/>
        </a:defRPr>
      </a:lvl2pPr>
      <a:lvl3pPr marL="1143000" indent="-228600" algn="l" rtl="0" eaLnBrk="1" latinLnBrk="0" hangingPunct="1">
        <a:spcBef>
          <a:spcPct val="20000"/>
        </a:spcBef>
        <a:buChar char="•"/>
        <a:defRPr kumimoji="0" lang="ru-RU" sz="2000">
          <a:solidFill>
            <a:schemeClr val="tx1"/>
          </a:solidFill>
          <a:latin typeface="+mn-lt"/>
          <a:ea typeface="+mn-ea"/>
          <a:cs typeface="+mn-cs"/>
        </a:defRPr>
      </a:lvl3pPr>
      <a:lvl4pPr marL="1600200" indent="-228600" algn="l" rtl="0" eaLnBrk="1" latinLnBrk="0" hangingPunct="1">
        <a:spcBef>
          <a:spcPct val="20000"/>
        </a:spcBef>
        <a:buChar char="–"/>
        <a:defRPr kumimoji="0" lang="ru-RU" sz="1800">
          <a:solidFill>
            <a:schemeClr val="tx1"/>
          </a:solidFill>
          <a:latin typeface="+mn-lt"/>
          <a:ea typeface="+mn-ea"/>
          <a:cs typeface="+mn-cs"/>
        </a:defRPr>
      </a:lvl4pPr>
      <a:lvl5pPr marL="2057400" indent="-228600" algn="l" rtl="0" eaLnBrk="1" latinLnBrk="0" hangingPunct="1">
        <a:spcBef>
          <a:spcPct val="20000"/>
        </a:spcBef>
        <a:buChar char="»"/>
        <a:defRPr kumimoji="0" lang="ru-RU" sz="1600">
          <a:solidFill>
            <a:schemeClr val="tx1"/>
          </a:solidFill>
          <a:latin typeface="+mn-lt"/>
          <a:ea typeface="+mn-ea"/>
          <a:cs typeface="+mn-cs"/>
        </a:defRPr>
      </a:lvl5pPr>
      <a:lvl6pPr marL="2514600" indent="-228600" algn="l" rtl="0" eaLnBrk="1" latinLnBrk="0" hangingPunct="1">
        <a:spcBef>
          <a:spcPct val="20000"/>
        </a:spcBef>
        <a:buChar char="•"/>
        <a:defRPr kumimoji="0" lang="ru-RU" sz="2000">
          <a:solidFill>
            <a:schemeClr val="tx1"/>
          </a:solidFill>
          <a:latin typeface="+mn-lt"/>
          <a:ea typeface="+mn-ea"/>
          <a:cs typeface="+mn-cs"/>
        </a:defRPr>
      </a:lvl6pPr>
      <a:lvl7pPr marL="2971800" indent="-228600" algn="l" rtl="0" eaLnBrk="1" latinLnBrk="0" hangingPunct="1">
        <a:spcBef>
          <a:spcPct val="20000"/>
        </a:spcBef>
        <a:buChar char="•"/>
        <a:defRPr kumimoji="0" lang="ru-RU" sz="2000">
          <a:solidFill>
            <a:schemeClr val="tx1"/>
          </a:solidFill>
          <a:latin typeface="+mn-lt"/>
          <a:ea typeface="+mn-ea"/>
          <a:cs typeface="+mn-cs"/>
        </a:defRPr>
      </a:lvl7pPr>
      <a:lvl8pPr marL="3429000" indent="-228600" algn="l" rtl="0" eaLnBrk="1" latinLnBrk="0" hangingPunct="1">
        <a:spcBef>
          <a:spcPct val="20000"/>
        </a:spcBef>
        <a:buChar char="•"/>
        <a:defRPr kumimoji="0" lang="ru-RU" sz="2000">
          <a:solidFill>
            <a:schemeClr val="tx1"/>
          </a:solidFill>
          <a:latin typeface="+mn-lt"/>
          <a:ea typeface="+mn-ea"/>
          <a:cs typeface="+mn-cs"/>
        </a:defRPr>
      </a:lvl8pPr>
      <a:lvl9pPr marL="3886200" indent="-228600" algn="l" rtl="0" eaLnBrk="1" latinLnBrk="0" hangingPunct="1">
        <a:spcBef>
          <a:spcPct val="20000"/>
        </a:spcBef>
        <a:buChar char="•"/>
        <a:defRPr kumimoji="0" lang="ru-RU" sz="2000">
          <a:solidFill>
            <a:schemeClr val="tx1"/>
          </a:solidFill>
          <a:latin typeface="+mn-lt"/>
          <a:ea typeface="+mn-ea"/>
          <a:cs typeface="+mn-cs"/>
        </a:defRPr>
      </a:lvl9pPr>
      <a:extLst/>
    </p:bodyStyle>
    <p:otherStyle>
      <a:lvl1pPr marL="0" algn="l" rtl="0" eaLnBrk="1" latinLnBrk="0" hangingPunct="1">
        <a:defRPr kumimoji="0" lang="ru-RU">
          <a:solidFill>
            <a:schemeClr val="tx1"/>
          </a:solidFill>
          <a:latin typeface="+mn-lt"/>
          <a:ea typeface="+mn-ea"/>
          <a:cs typeface="+mn-cs"/>
        </a:defRPr>
      </a:lvl1pPr>
      <a:lvl2pPr marL="457200" algn="l" rtl="0" eaLnBrk="1" latinLnBrk="0" hangingPunct="1">
        <a:defRPr kumimoji="0" lang="ru-RU">
          <a:solidFill>
            <a:schemeClr val="tx1"/>
          </a:solidFill>
          <a:latin typeface="+mn-lt"/>
          <a:ea typeface="+mn-ea"/>
          <a:cs typeface="+mn-cs"/>
        </a:defRPr>
      </a:lvl2pPr>
      <a:lvl3pPr marL="914400" algn="l" rtl="0" eaLnBrk="1" latinLnBrk="0" hangingPunct="1">
        <a:defRPr kumimoji="0" lang="ru-RU">
          <a:solidFill>
            <a:schemeClr val="tx1"/>
          </a:solidFill>
          <a:latin typeface="+mn-lt"/>
          <a:ea typeface="+mn-ea"/>
          <a:cs typeface="+mn-cs"/>
        </a:defRPr>
      </a:lvl3pPr>
      <a:lvl4pPr marL="1371600" algn="l" rtl="0" eaLnBrk="1" latinLnBrk="0" hangingPunct="1">
        <a:defRPr kumimoji="0" lang="ru-RU">
          <a:solidFill>
            <a:schemeClr val="tx1"/>
          </a:solidFill>
          <a:latin typeface="+mn-lt"/>
          <a:ea typeface="+mn-ea"/>
          <a:cs typeface="+mn-cs"/>
        </a:defRPr>
      </a:lvl4pPr>
      <a:lvl5pPr marL="1828800" algn="l" rtl="0" eaLnBrk="1" latinLnBrk="0" hangingPunct="1">
        <a:defRPr kumimoji="0" lang="ru-RU">
          <a:solidFill>
            <a:schemeClr val="tx1"/>
          </a:solidFill>
          <a:latin typeface="+mn-lt"/>
          <a:ea typeface="+mn-ea"/>
          <a:cs typeface="+mn-cs"/>
        </a:defRPr>
      </a:lvl5pPr>
      <a:lvl6pPr marL="2286000" algn="l" rtl="0" eaLnBrk="1" latinLnBrk="0" hangingPunct="1">
        <a:defRPr kumimoji="0" lang="ru-RU">
          <a:solidFill>
            <a:schemeClr val="tx1"/>
          </a:solidFill>
          <a:latin typeface="+mn-lt"/>
          <a:ea typeface="+mn-ea"/>
          <a:cs typeface="+mn-cs"/>
        </a:defRPr>
      </a:lvl6pPr>
      <a:lvl7pPr marL="2743200" algn="l" rtl="0" eaLnBrk="1" latinLnBrk="0" hangingPunct="1">
        <a:defRPr kumimoji="0" lang="ru-RU">
          <a:solidFill>
            <a:schemeClr val="tx1"/>
          </a:solidFill>
          <a:latin typeface="+mn-lt"/>
          <a:ea typeface="+mn-ea"/>
          <a:cs typeface="+mn-cs"/>
        </a:defRPr>
      </a:lvl7pPr>
      <a:lvl8pPr marL="3200400" algn="l" rtl="0" eaLnBrk="1" latinLnBrk="0" hangingPunct="1">
        <a:defRPr kumimoji="0" lang="ru-RU">
          <a:solidFill>
            <a:schemeClr val="tx1"/>
          </a:solidFill>
          <a:latin typeface="+mn-lt"/>
          <a:ea typeface="+mn-ea"/>
          <a:cs typeface="+mn-cs"/>
        </a:defRPr>
      </a:lvl8pPr>
      <a:lvl9pPr marL="3657600" algn="l" rtl="0" eaLnBrk="1" latinLnBrk="0" hangingPunct="1">
        <a:defRPr kumimoji="0" lang="ru-RU">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algn="ctr"/>
            <a:endParaRPr kumimoji="0" lang="ru-RU" sz="1200">
              <a:solidFill>
                <a:schemeClr val="tx2"/>
              </a:solidFill>
            </a:endParaRPr>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793" r:id="rId15"/>
  </p:sldLayoutIdLst>
  <p:transition>
    <p:fade/>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algn="ctr"/>
            <a:endParaRPr kumimoji="0" lang="ru-RU" sz="1200">
              <a:solidFill>
                <a:schemeClr val="tx2"/>
              </a:solidFill>
            </a:endParaRPr>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ransition>
    <p:fade/>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30C84A2-23CF-44F5-B813-5187ED5C7D1C}" type="datetimeFigureOut">
              <a:rPr kumimoji="0" lang="ru-RU" sz="1200" smtClean="0">
                <a:solidFill>
                  <a:schemeClr val="tx2"/>
                </a:solidFill>
              </a:rPr>
              <a:pPr/>
              <a:t>13.10.2013</a:t>
            </a:fld>
            <a:endParaRPr kumimoji="0" lang="ru-RU" sz="1200">
              <a:solidFill>
                <a:schemeClr val="tx2"/>
              </a:solidFill>
            </a:endParaRPr>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algn="ctr"/>
            <a:endParaRPr kumimoji="0" lang="ru-RU" sz="1200">
              <a:solidFill>
                <a:schemeClr val="tx2"/>
              </a:solidFill>
            </a:endParaRPr>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algn="r"/>
            <a:fld id="{F99EC173-99AE-4773-AB25-02E469A13EAE}" type="slidenum">
              <a:rPr kumimoji="0" lang="ru-RU" sz="1200" smtClean="0">
                <a:solidFill>
                  <a:schemeClr val="tx2"/>
                </a:solidFill>
              </a:rPr>
              <a:pPr algn="r"/>
              <a:t>‹#›</a:t>
            </a:fld>
            <a:endParaRPr kumimoji="0" lang="ru-RU" sz="1200">
              <a:solidFill>
                <a:schemeClr val="tx2"/>
              </a:solidFill>
            </a:endParaRPr>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ransition>
    <p:fade/>
  </p:transition>
  <p:timing>
    <p:tnLst>
      <p:par>
        <p:cTn id="1" dur="indefinite" restart="never" nodeType="tmRoot"/>
      </p:par>
    </p:tnLst>
  </p:timing>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7.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200" y="4114800"/>
            <a:ext cx="8305800" cy="1676400"/>
          </a:xfrm>
        </p:spPr>
        <p:txBody>
          <a:bodyPr/>
          <a:lstStyle/>
          <a:p>
            <a:pPr marL="457200" indent="-457200"/>
            <a:r>
              <a:rPr lang="az-Latn-AZ" dirty="0" smtClean="0"/>
              <a:t>264 </a:t>
            </a:r>
            <a:r>
              <a:rPr lang="en-US" dirty="0" err="1" smtClean="0"/>
              <a:t>Sayl</a:t>
            </a:r>
            <a:r>
              <a:rPr lang="az-Latn-AZ" dirty="0" smtClean="0"/>
              <a:t>ı  məktəb –liseyin müəlliməsi</a:t>
            </a:r>
          </a:p>
          <a:p>
            <a:pPr marL="457200" indent="-457200"/>
            <a:r>
              <a:rPr lang="az-Latn-AZ" dirty="0" smtClean="0"/>
              <a:t> Əliyeva Xanim</a:t>
            </a:r>
            <a:endParaRPr lang="en-US" dirty="0"/>
          </a:p>
        </p:txBody>
      </p:sp>
      <p:sp>
        <p:nvSpPr>
          <p:cNvPr id="4" name="Title 3"/>
          <p:cNvSpPr>
            <a:spLocks noGrp="1"/>
          </p:cNvSpPr>
          <p:nvPr>
            <p:ph type="ctrTitle"/>
          </p:nvPr>
        </p:nvSpPr>
        <p:spPr>
          <a:xfrm>
            <a:off x="762000" y="2362200"/>
            <a:ext cx="8001000" cy="1295400"/>
          </a:xfrm>
        </p:spPr>
        <p:txBody>
          <a:bodyPr/>
          <a:lstStyle/>
          <a:p>
            <a:r>
              <a:rPr lang="az-Latn-AZ" dirty="0" smtClean="0">
                <a:solidFill>
                  <a:schemeClr val="bg1">
                    <a:lumMod val="85000"/>
                    <a:lumOff val="15000"/>
                  </a:schemeClr>
                </a:solidFill>
                <a:latin typeface="Tekton Pro Cond" pitchFamily="34" charset="0"/>
              </a:rPr>
              <a:t>Hesablama  texnikasının tarixi.</a:t>
            </a:r>
            <a:endParaRPr lang="en-US" dirty="0"/>
          </a:p>
        </p:txBody>
      </p:sp>
      <p:pic>
        <p:nvPicPr>
          <p:cNvPr id="6" name="j0313970.jpg"/>
          <p:cNvPicPr>
            <a:picLocks noChangeAspect="1"/>
          </p:cNvPicPr>
          <p:nvPr/>
        </p:nvPicPr>
        <p:blipFill>
          <a:blip r:embed="rId2" cstate="print"/>
          <a:stretch>
            <a:fillRect/>
          </a:stretch>
        </p:blipFill>
        <p:spPr>
          <a:xfrm>
            <a:off x="6096000" y="0"/>
            <a:ext cx="2706460" cy="2971800"/>
          </a:xfrm>
          <a:prstGeom prst="rect">
            <a:avLst/>
          </a:prstGeom>
          <a:noFill/>
          <a:ln>
            <a:noFill/>
          </a:ln>
          <a:effectLst>
            <a:outerShdw blurRad="292100" dist="139700" dir="2700000" algn="tl" rotWithShape="0">
              <a:srgbClr val="333333">
                <a:alpha val="65000"/>
              </a:srgbClr>
            </a:outerShdw>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linds(horizontal)">
                                      <p:cBhvr>
                                        <p:cTn id="11" dur="500"/>
                                        <p:tgtEl>
                                          <p:spTgt spid="5">
                                            <p:txEl>
                                              <p:pRg st="0" end="0"/>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linds(horizontal)">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a:spLocks noGrp="1"/>
          </p:cNvSpPr>
          <p:nvPr>
            <p:ph type="body" sz="quarter" idx="10"/>
          </p:nvPr>
        </p:nvSpPr>
        <p:spPr>
          <a:xfrm>
            <a:off x="381000" y="609600"/>
            <a:ext cx="4800600" cy="5181600"/>
          </a:xfrm>
        </p:spPr>
        <p:txBody>
          <a:bodyPr/>
          <a:lstStyle/>
          <a:p>
            <a:pPr algn="l"/>
            <a:r>
              <a:rPr lang="az-Latn-AZ" b="1" dirty="0" smtClean="0"/>
              <a:t>Kompüterlərin inkişaf tarixi məhz barmaqlar-</a:t>
            </a:r>
          </a:p>
          <a:p>
            <a:pPr algn="l"/>
            <a:r>
              <a:rPr lang="az-Latn-AZ" b="1" dirty="0" smtClean="0"/>
              <a:t>la hesablamalardan başlanır. Əl barmaqları kiçik hesablamarda nə qədər əlverişli olsa da,</a:t>
            </a:r>
          </a:p>
          <a:p>
            <a:pPr algn="l"/>
            <a:r>
              <a:rPr lang="az-Latn-AZ" b="1" dirty="0" smtClean="0"/>
              <a:t>böyük ədədləri saymaq üçün onlarla işləmək çətin idi. Bu məqsədlə ibtidai insan kiçik daşlardan istifadə etməyə başladı. Növbəti addım rəngli daşlardan istifadə etmək idi. Məsələn, yüzlükləri qeyd etmək üçün qırmızı daşlardan istifadə mümkün idi.Bir başqa növbəti ideya isə rəngli kürəciklərin simə düzülməsi oldu. Bu üsuldan e.ə. təxminən 1200-cü ildə Çində istifadə etməyə başlamışdılar.  Kürəcikləri simlər boyunca soldan – sağa hərəkət etdirməklə ədədləri toplamaq və çıxmaq olurdu. Belə qurğu </a:t>
            </a:r>
            <a:r>
              <a:rPr lang="az-Latn-AZ" b="1" i="1" dirty="0" smtClean="0">
                <a:solidFill>
                  <a:schemeClr val="bg1">
                    <a:lumMod val="85000"/>
                    <a:lumOff val="15000"/>
                  </a:schemeClr>
                </a:solidFill>
              </a:rPr>
              <a:t>abak</a:t>
            </a:r>
            <a:r>
              <a:rPr lang="az-Latn-AZ" b="1" i="1" dirty="0" smtClean="0">
                <a:solidFill>
                  <a:schemeClr val="bg1"/>
                </a:solidFill>
                <a:latin typeface="Tekton Pro Ext" pitchFamily="34" charset="0"/>
              </a:rPr>
              <a:t> </a:t>
            </a:r>
            <a:r>
              <a:rPr lang="az-Latn-AZ" b="1" dirty="0" smtClean="0"/>
              <a:t>adlanırdı. XX əsrin ortalarına qədər istifadə olunan sayğaclar, demək olar ki, abakdan yaranmışdı.</a:t>
            </a:r>
            <a:endParaRPr lang="ru-RU" b="1" dirty="0" smtClean="0"/>
          </a:p>
          <a:p>
            <a:endParaRPr lang="ru-RU" dirty="0"/>
          </a:p>
        </p:txBody>
      </p:sp>
      <p:pic>
        <p:nvPicPr>
          <p:cNvPr id="5" name="Рисунок 4" descr="Рисунок2.jpg"/>
          <p:cNvPicPr>
            <a:picLocks noChangeAspect="1"/>
          </p:cNvPicPr>
          <p:nvPr/>
        </p:nvPicPr>
        <p:blipFill>
          <a:blip r:embed="rId3" cstate="print"/>
          <a:stretch>
            <a:fillRect/>
          </a:stretch>
        </p:blipFill>
        <p:spPr>
          <a:xfrm>
            <a:off x="5181600" y="609600"/>
            <a:ext cx="3504492" cy="2438400"/>
          </a:xfrm>
          <a:prstGeom prst="rect">
            <a:avLst/>
          </a:prstGeom>
          <a:ln>
            <a:noFill/>
          </a:ln>
          <a:effectLst>
            <a:softEdge rad="112500"/>
          </a:effectLst>
        </p:spPr>
      </p:pic>
      <p:pic>
        <p:nvPicPr>
          <p:cNvPr id="8" name="Рисунок 5" descr="russkie-schety_1.jpeg"/>
          <p:cNvPicPr>
            <a:picLocks noGrp="1" noChangeAspect="1"/>
          </p:cNvPicPr>
          <p:nvPr>
            <p:ph type="pic" sz="quarter" idx="11"/>
          </p:nvPr>
        </p:nvPicPr>
        <p:blipFill>
          <a:blip r:embed="rId4" cstate="email"/>
          <a:srcRect t="10474" b="10474"/>
          <a:stretch>
            <a:fillRect/>
          </a:stretch>
        </p:blipFill>
        <p:spPr>
          <a:xfrm>
            <a:off x="5867400" y="3733800"/>
            <a:ext cx="2286000" cy="2438400"/>
          </a:xfrm>
          <a:prstGeom prst="rect">
            <a:avLst/>
          </a:prstGeom>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j0390471.jpg"/>
          <p:cNvPicPr>
            <a:picLocks noGrp="1" noChangeAspect="1"/>
          </p:cNvPicPr>
          <p:nvPr>
            <p:ph type="pic" sz="quarter" idx="10"/>
          </p:nvPr>
        </p:nvPicPr>
        <p:blipFill>
          <a:blip r:embed="rId3" cstate="print"/>
          <a:stretch>
            <a:fillRect/>
          </a:stretch>
        </p:blipFill>
        <p:spPr>
          <a:xfrm>
            <a:off x="609600" y="381000"/>
            <a:ext cx="7924800" cy="41326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a:spLocks noGrp="1"/>
          </p:cNvSpPr>
          <p:nvPr>
            <p:ph type="body" sz="quarter" idx="11"/>
          </p:nvPr>
        </p:nvSpPr>
        <p:spPr>
          <a:xfrm>
            <a:off x="914400" y="5257800"/>
            <a:ext cx="7696200" cy="1600200"/>
          </a:xfrm>
        </p:spPr>
        <p:txBody>
          <a:bodyPr/>
          <a:lstStyle>
            <a:extLst/>
          </a:lstStyle>
          <a:p>
            <a:r>
              <a:rPr lang="az-Latn-AZ" sz="1600" b="1" dirty="0" smtClean="0"/>
              <a:t>Abakın, yaxud sayğacın başlıca çatışmazlığı, mərtəbə dolarkən vahidlərin yüksək mərtəbəyə əllə keçirilməsi idi. Dahi fransız riyaziyyatçısı </a:t>
            </a:r>
            <a:r>
              <a:rPr lang="az-Latn-AZ" sz="1600" b="1" i="1" dirty="0" smtClean="0">
                <a:solidFill>
                  <a:schemeClr val="bg1">
                    <a:lumMod val="85000"/>
                    <a:lumOff val="15000"/>
                  </a:schemeClr>
                </a:solidFill>
              </a:rPr>
              <a:t>Blez Paskal  1642</a:t>
            </a:r>
            <a:r>
              <a:rPr lang="az-Latn-AZ" sz="1600" b="1" dirty="0" smtClean="0"/>
              <a:t>-ci ildə, cəmi 19 yaşı olanda ilk mexaniki hesablama maşınını - `</a:t>
            </a:r>
            <a:r>
              <a:rPr lang="az-Latn-AZ" sz="1600" b="1" i="1" dirty="0" smtClean="0">
                <a:solidFill>
                  <a:schemeClr val="bg1">
                    <a:lumMod val="85000"/>
                    <a:lumOff val="15000"/>
                  </a:schemeClr>
                </a:solidFill>
              </a:rPr>
              <a:t>Paskalina</a:t>
            </a:r>
            <a:r>
              <a:rPr lang="az-Latn-AZ" sz="1600" b="1" dirty="0" smtClean="0"/>
              <a:t>` nıaşını  düzəldib camaat qarşısında nümayiş etdirir. Bunun  başlıca çatışmazlığı isə yalnız 6 – 10 mərtəbəli ədədlərin toplanması və çıxılması üçün nəzərdə tutulmuşdu.</a:t>
            </a:r>
            <a:endParaRPr lang="az-Latn-AZ" sz="1600" i="1" dirty="0" smtClean="0">
              <a:solidFill>
                <a:schemeClr val="bg1"/>
              </a:solidFill>
            </a:endParaRPr>
          </a:p>
          <a:p>
            <a:endParaRPr lang="ru-RU" sz="16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953000" y="6096000"/>
            <a:ext cx="3810000" cy="76200"/>
          </a:xfrm>
        </p:spPr>
        <p:txBody>
          <a:bodyPr>
            <a:normAutofit fontScale="90000"/>
          </a:bodyPr>
          <a:lstStyle>
            <a:extLst/>
          </a:lstStyle>
          <a:p>
            <a:r>
              <a:rPr lang="az-Latn-AZ" sz="1600" b="1" dirty="0" smtClean="0">
                <a:solidFill>
                  <a:schemeClr val="bg1"/>
                </a:solidFill>
                <a:latin typeface="Tekton Pro Ext" pitchFamily="34" charset="0"/>
              </a:rPr>
              <a:t> </a:t>
            </a:r>
            <a:endParaRPr lang="ru-RU" sz="1600" b="1" dirty="0">
              <a:solidFill>
                <a:schemeClr val="bg1"/>
              </a:solidFill>
            </a:endParaRPr>
          </a:p>
        </p:txBody>
      </p:sp>
      <p:pic>
        <p:nvPicPr>
          <p:cNvPr id="7" name="sunflower_j0262344.png"/>
          <p:cNvPicPr>
            <a:picLocks noGrp="1" noChangeAspect="1"/>
          </p:cNvPicPr>
          <p:nvPr>
            <p:ph type="pic" sz="quarter" idx="11"/>
          </p:nvPr>
        </p:nvPicPr>
        <p:blipFill>
          <a:blip r:embed="rId3" cstate="print"/>
          <a:stretch>
            <a:fillRect/>
          </a:stretch>
        </p:blipFill>
        <p:spPr>
          <a:xfrm>
            <a:off x="457200" y="381001"/>
            <a:ext cx="3505200" cy="3581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j0313979.jpg"/>
          <p:cNvPicPr>
            <a:picLocks noGrp="1" noChangeAspect="1"/>
          </p:cNvPicPr>
          <p:nvPr>
            <p:ph type="pic" sz="quarter" idx="15"/>
          </p:nvPr>
        </p:nvPicPr>
        <p:blipFill>
          <a:blip r:embed="rId4" cstate="print"/>
          <a:stretch>
            <a:fillRect/>
          </a:stretch>
        </p:blipFill>
        <p:spPr>
          <a:xfrm>
            <a:off x="609600" y="4419600"/>
            <a:ext cx="32766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Текст 10"/>
          <p:cNvSpPr>
            <a:spLocks noGrp="1"/>
          </p:cNvSpPr>
          <p:nvPr>
            <p:ph type="body" sz="quarter" idx="14"/>
          </p:nvPr>
        </p:nvSpPr>
        <p:spPr>
          <a:xfrm>
            <a:off x="4267200" y="457200"/>
            <a:ext cx="4419600" cy="5486400"/>
          </a:xfrm>
          <a:ln>
            <a:noFill/>
          </a:ln>
        </p:spPr>
        <p:txBody>
          <a:bodyPr>
            <a:normAutofit/>
          </a:bodyPr>
          <a:lstStyle/>
          <a:p>
            <a:r>
              <a:rPr lang="az-Latn-AZ" b="1" i="1" dirty="0" smtClean="0">
                <a:solidFill>
                  <a:schemeClr val="bg1">
                    <a:lumMod val="85000"/>
                    <a:lumOff val="15000"/>
                  </a:schemeClr>
                </a:solidFill>
                <a:latin typeface="Times New Roman" pitchFamily="18" charset="0"/>
                <a:cs typeface="Times New Roman" pitchFamily="18" charset="0"/>
              </a:rPr>
              <a:t>1673</a:t>
            </a:r>
            <a:r>
              <a:rPr lang="az-Latn-AZ" b="1" dirty="0" smtClean="0">
                <a:latin typeface="Times New Roman" pitchFamily="18" charset="0"/>
                <a:cs typeface="Times New Roman" pitchFamily="18" charset="0"/>
              </a:rPr>
              <a:t>-</a:t>
            </a:r>
            <a:r>
              <a:rPr lang="az-Latn-AZ" b="1" dirty="0" smtClean="0"/>
              <a:t> cü ildə görkəmli alman</a:t>
            </a:r>
          </a:p>
          <a:p>
            <a:r>
              <a:rPr lang="az-Latn-AZ" b="1" dirty="0" smtClean="0"/>
              <a:t>riyaziyyatçısı, filosofu, diplomatı</a:t>
            </a:r>
          </a:p>
          <a:p>
            <a:r>
              <a:rPr lang="az-Latn-AZ" b="1" i="1" dirty="0" smtClean="0">
                <a:solidFill>
                  <a:schemeClr val="bg1">
                    <a:lumMod val="85000"/>
                    <a:lumOff val="15000"/>
                  </a:schemeClr>
                </a:solidFill>
              </a:rPr>
              <a:t>Qorfrid Leybnis </a:t>
            </a:r>
            <a:r>
              <a:rPr lang="az-Latn-AZ" b="1" dirty="0" smtClean="0"/>
              <a:t>Paskalina maşınının</a:t>
            </a:r>
          </a:p>
          <a:p>
            <a:r>
              <a:rPr lang="az-Latn-AZ" b="1" dirty="0" smtClean="0"/>
              <a:t>probleminin çox orjinal həllini təklif etdi.</a:t>
            </a:r>
          </a:p>
          <a:p>
            <a:r>
              <a:rPr lang="az-Latn-AZ" b="1" dirty="0" smtClean="0"/>
              <a:t>O, hesablama maşınında iki prinsipial</a:t>
            </a:r>
          </a:p>
          <a:p>
            <a:r>
              <a:rPr lang="az-Latn-AZ" b="1" dirty="0" smtClean="0"/>
              <a:t>təkminləşdirməyə nail oldu. Birincisi,</a:t>
            </a:r>
          </a:p>
          <a:p>
            <a:r>
              <a:rPr lang="az-Latn-AZ" b="1" dirty="0" smtClean="0"/>
              <a:t>eyni ədədi təkrar – təkrar daxil etmək</a:t>
            </a:r>
          </a:p>
          <a:p>
            <a:r>
              <a:rPr lang="az-Latn-AZ" b="1" dirty="0" smtClean="0"/>
              <a:t>üçün o, pilləli vallar və döndərmə</a:t>
            </a:r>
          </a:p>
          <a:p>
            <a:r>
              <a:rPr lang="az-Latn-AZ" b="1" dirty="0" smtClean="0"/>
              <a:t>tutacağından istifadə etdi. İkincisi,</a:t>
            </a:r>
          </a:p>
          <a:p>
            <a:r>
              <a:rPr lang="az-Latn-AZ" b="1" dirty="0" smtClean="0"/>
              <a:t>ədələrin daxil edilməsi mexanizmini o,</a:t>
            </a:r>
          </a:p>
          <a:p>
            <a:r>
              <a:rPr lang="az-Latn-AZ" b="1" dirty="0" smtClean="0"/>
              <a:t>hərəkət edən karetə yerləşdirdi ki,</a:t>
            </a:r>
          </a:p>
          <a:p>
            <a:r>
              <a:rPr lang="az-Latn-AZ" b="1" dirty="0" smtClean="0"/>
              <a:t>həmin karet vurmanın növbəti</a:t>
            </a:r>
          </a:p>
          <a:p>
            <a:r>
              <a:rPr lang="az-Latn-AZ" b="1" dirty="0" smtClean="0"/>
              <a:t>mərhələsində cəmləyiciyə nəzərən bir</a:t>
            </a:r>
          </a:p>
          <a:p>
            <a:r>
              <a:rPr lang="az-Latn-AZ" b="1" dirty="0" smtClean="0"/>
              <a:t>mərtəbə sola sürüşür.</a:t>
            </a:r>
            <a:endParaRPr lang="ru-RU" b="1" dirty="0"/>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500"/>
                                        <p:tgtEl>
                                          <p:spTgt spid="9"/>
                                        </p:tgtEl>
                                      </p:cBhvr>
                                    </p:animEffect>
                                  </p:childTnLst>
                                </p:cTn>
                              </p:par>
                            </p:childTnLst>
                          </p:cTn>
                        </p:par>
                        <p:par>
                          <p:cTn id="12" fill="hold">
                            <p:stCondLst>
                              <p:cond delay="1000"/>
                            </p:stCondLst>
                            <p:childTnLst>
                              <p:par>
                                <p:cTn id="13" presetID="8" presetClass="entr" presetSubtype="16" fill="hold"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diamond(in)">
                                      <p:cBhvr>
                                        <p:cTn id="15" dur="2000"/>
                                        <p:tgtEl>
                                          <p:spTgt spid="11">
                                            <p:txEl>
                                              <p:pRg st="0" end="0"/>
                                            </p:txEl>
                                          </p:spTgt>
                                        </p:tgtEl>
                                      </p:cBhvr>
                                    </p:animEffect>
                                  </p:childTnLst>
                                </p:cTn>
                              </p:par>
                            </p:childTnLst>
                          </p:cTn>
                        </p:par>
                        <p:par>
                          <p:cTn id="16" fill="hold">
                            <p:stCondLst>
                              <p:cond delay="3000"/>
                            </p:stCondLst>
                            <p:childTnLst>
                              <p:par>
                                <p:cTn id="17" presetID="8" presetClass="entr" presetSubtype="16" fill="hold" nodeType="after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diamond(in)">
                                      <p:cBhvr>
                                        <p:cTn id="19" dur="2000"/>
                                        <p:tgtEl>
                                          <p:spTgt spid="11">
                                            <p:txEl>
                                              <p:pRg st="1" end="1"/>
                                            </p:txEl>
                                          </p:spTgt>
                                        </p:tgtEl>
                                      </p:cBhvr>
                                    </p:animEffect>
                                  </p:childTnLst>
                                </p:cTn>
                              </p:par>
                            </p:childTnLst>
                          </p:cTn>
                        </p:par>
                        <p:par>
                          <p:cTn id="20" fill="hold">
                            <p:stCondLst>
                              <p:cond delay="5000"/>
                            </p:stCondLst>
                            <p:childTnLst>
                              <p:par>
                                <p:cTn id="21" presetID="8" presetClass="entr" presetSubtype="16" fill="hold" nodeType="after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diamond(in)">
                                      <p:cBhvr>
                                        <p:cTn id="23" dur="2000"/>
                                        <p:tgtEl>
                                          <p:spTgt spid="11">
                                            <p:txEl>
                                              <p:pRg st="2" end="2"/>
                                            </p:txEl>
                                          </p:spTgt>
                                        </p:tgtEl>
                                      </p:cBhvr>
                                    </p:animEffect>
                                  </p:childTnLst>
                                </p:cTn>
                              </p:par>
                            </p:childTnLst>
                          </p:cTn>
                        </p:par>
                        <p:par>
                          <p:cTn id="24" fill="hold">
                            <p:stCondLst>
                              <p:cond delay="7000"/>
                            </p:stCondLst>
                            <p:childTnLst>
                              <p:par>
                                <p:cTn id="25" presetID="8" presetClass="entr" presetSubtype="16" fill="hold" nodeType="after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animEffect transition="in" filter="diamond(in)">
                                      <p:cBhvr>
                                        <p:cTn id="27" dur="2000"/>
                                        <p:tgtEl>
                                          <p:spTgt spid="11">
                                            <p:txEl>
                                              <p:pRg st="3" end="3"/>
                                            </p:txEl>
                                          </p:spTgt>
                                        </p:tgtEl>
                                      </p:cBhvr>
                                    </p:animEffect>
                                  </p:childTnLst>
                                </p:cTn>
                              </p:par>
                            </p:childTnLst>
                          </p:cTn>
                        </p:par>
                        <p:par>
                          <p:cTn id="28" fill="hold">
                            <p:stCondLst>
                              <p:cond delay="9000"/>
                            </p:stCondLst>
                            <p:childTnLst>
                              <p:par>
                                <p:cTn id="29" presetID="8" presetClass="entr" presetSubtype="16"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diamond(in)">
                                      <p:cBhvr>
                                        <p:cTn id="31" dur="2000"/>
                                        <p:tgtEl>
                                          <p:spTgt spid="11">
                                            <p:txEl>
                                              <p:pRg st="4" end="4"/>
                                            </p:txEl>
                                          </p:spTgt>
                                        </p:tgtEl>
                                      </p:cBhvr>
                                    </p:animEffect>
                                  </p:childTnLst>
                                </p:cTn>
                              </p:par>
                            </p:childTnLst>
                          </p:cTn>
                        </p:par>
                        <p:par>
                          <p:cTn id="32" fill="hold">
                            <p:stCondLst>
                              <p:cond delay="11000"/>
                            </p:stCondLst>
                            <p:childTnLst>
                              <p:par>
                                <p:cTn id="33" presetID="8" presetClass="entr" presetSubtype="16" fill="hold" nodeType="after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Effect transition="in" filter="diamond(in)">
                                      <p:cBhvr>
                                        <p:cTn id="35" dur="2000"/>
                                        <p:tgtEl>
                                          <p:spTgt spid="11">
                                            <p:txEl>
                                              <p:pRg st="5" end="5"/>
                                            </p:txEl>
                                          </p:spTgt>
                                        </p:tgtEl>
                                      </p:cBhvr>
                                    </p:animEffect>
                                  </p:childTnLst>
                                </p:cTn>
                              </p:par>
                            </p:childTnLst>
                          </p:cTn>
                        </p:par>
                        <p:par>
                          <p:cTn id="36" fill="hold">
                            <p:stCondLst>
                              <p:cond delay="13000"/>
                            </p:stCondLst>
                            <p:childTnLst>
                              <p:par>
                                <p:cTn id="37" presetID="8" presetClass="entr" presetSubtype="16" fill="hold" nodeType="afterEffect">
                                  <p:stCondLst>
                                    <p:cond delay="0"/>
                                  </p:stCondLst>
                                  <p:childTnLst>
                                    <p:set>
                                      <p:cBhvr>
                                        <p:cTn id="38" dur="1" fill="hold">
                                          <p:stCondLst>
                                            <p:cond delay="0"/>
                                          </p:stCondLst>
                                        </p:cTn>
                                        <p:tgtEl>
                                          <p:spTgt spid="11">
                                            <p:txEl>
                                              <p:pRg st="6" end="6"/>
                                            </p:txEl>
                                          </p:spTgt>
                                        </p:tgtEl>
                                        <p:attrNameLst>
                                          <p:attrName>style.visibility</p:attrName>
                                        </p:attrNameLst>
                                      </p:cBhvr>
                                      <p:to>
                                        <p:strVal val="visible"/>
                                      </p:to>
                                    </p:set>
                                    <p:animEffect transition="in" filter="diamond(in)">
                                      <p:cBhvr>
                                        <p:cTn id="39" dur="2000"/>
                                        <p:tgtEl>
                                          <p:spTgt spid="11">
                                            <p:txEl>
                                              <p:pRg st="6" end="6"/>
                                            </p:txEl>
                                          </p:spTgt>
                                        </p:tgtEl>
                                      </p:cBhvr>
                                    </p:animEffect>
                                  </p:childTnLst>
                                </p:cTn>
                              </p:par>
                            </p:childTnLst>
                          </p:cTn>
                        </p:par>
                        <p:par>
                          <p:cTn id="40" fill="hold">
                            <p:stCondLst>
                              <p:cond delay="15000"/>
                            </p:stCondLst>
                            <p:childTnLst>
                              <p:par>
                                <p:cTn id="41" presetID="8" presetClass="entr" presetSubtype="16" fill="hold" nodeType="afterEffect">
                                  <p:stCondLst>
                                    <p:cond delay="0"/>
                                  </p:stCondLst>
                                  <p:childTnLst>
                                    <p:set>
                                      <p:cBhvr>
                                        <p:cTn id="42" dur="1" fill="hold">
                                          <p:stCondLst>
                                            <p:cond delay="0"/>
                                          </p:stCondLst>
                                        </p:cTn>
                                        <p:tgtEl>
                                          <p:spTgt spid="11">
                                            <p:txEl>
                                              <p:pRg st="7" end="7"/>
                                            </p:txEl>
                                          </p:spTgt>
                                        </p:tgtEl>
                                        <p:attrNameLst>
                                          <p:attrName>style.visibility</p:attrName>
                                        </p:attrNameLst>
                                      </p:cBhvr>
                                      <p:to>
                                        <p:strVal val="visible"/>
                                      </p:to>
                                    </p:set>
                                    <p:animEffect transition="in" filter="diamond(in)">
                                      <p:cBhvr>
                                        <p:cTn id="43" dur="2000"/>
                                        <p:tgtEl>
                                          <p:spTgt spid="11">
                                            <p:txEl>
                                              <p:pRg st="7" end="7"/>
                                            </p:txEl>
                                          </p:spTgt>
                                        </p:tgtEl>
                                      </p:cBhvr>
                                    </p:animEffect>
                                  </p:childTnLst>
                                </p:cTn>
                              </p:par>
                            </p:childTnLst>
                          </p:cTn>
                        </p:par>
                        <p:par>
                          <p:cTn id="44" fill="hold">
                            <p:stCondLst>
                              <p:cond delay="17000"/>
                            </p:stCondLst>
                            <p:childTnLst>
                              <p:par>
                                <p:cTn id="45" presetID="8" presetClass="entr" presetSubtype="16" fill="hold" nodeType="after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Effect transition="in" filter="diamond(in)">
                                      <p:cBhvr>
                                        <p:cTn id="47" dur="2000"/>
                                        <p:tgtEl>
                                          <p:spTgt spid="11">
                                            <p:txEl>
                                              <p:pRg st="8" end="8"/>
                                            </p:txEl>
                                          </p:spTgt>
                                        </p:tgtEl>
                                      </p:cBhvr>
                                    </p:animEffect>
                                  </p:childTnLst>
                                </p:cTn>
                              </p:par>
                            </p:childTnLst>
                          </p:cTn>
                        </p:par>
                        <p:par>
                          <p:cTn id="48" fill="hold">
                            <p:stCondLst>
                              <p:cond delay="19000"/>
                            </p:stCondLst>
                            <p:childTnLst>
                              <p:par>
                                <p:cTn id="49" presetID="8" presetClass="entr" presetSubtype="16" fill="hold" nodeType="afterEffect">
                                  <p:stCondLst>
                                    <p:cond delay="0"/>
                                  </p:stCondLst>
                                  <p:childTnLst>
                                    <p:set>
                                      <p:cBhvr>
                                        <p:cTn id="50" dur="1" fill="hold">
                                          <p:stCondLst>
                                            <p:cond delay="0"/>
                                          </p:stCondLst>
                                        </p:cTn>
                                        <p:tgtEl>
                                          <p:spTgt spid="11">
                                            <p:txEl>
                                              <p:pRg st="9" end="9"/>
                                            </p:txEl>
                                          </p:spTgt>
                                        </p:tgtEl>
                                        <p:attrNameLst>
                                          <p:attrName>style.visibility</p:attrName>
                                        </p:attrNameLst>
                                      </p:cBhvr>
                                      <p:to>
                                        <p:strVal val="visible"/>
                                      </p:to>
                                    </p:set>
                                    <p:animEffect transition="in" filter="diamond(in)">
                                      <p:cBhvr>
                                        <p:cTn id="51" dur="2000"/>
                                        <p:tgtEl>
                                          <p:spTgt spid="11">
                                            <p:txEl>
                                              <p:pRg st="9" end="9"/>
                                            </p:txEl>
                                          </p:spTgt>
                                        </p:tgtEl>
                                      </p:cBhvr>
                                    </p:animEffect>
                                  </p:childTnLst>
                                </p:cTn>
                              </p:par>
                            </p:childTnLst>
                          </p:cTn>
                        </p:par>
                        <p:par>
                          <p:cTn id="52" fill="hold">
                            <p:stCondLst>
                              <p:cond delay="21000"/>
                            </p:stCondLst>
                            <p:childTnLst>
                              <p:par>
                                <p:cTn id="53" presetID="8" presetClass="entr" presetSubtype="16" fill="hold" nodeType="afterEffect">
                                  <p:stCondLst>
                                    <p:cond delay="0"/>
                                  </p:stCondLst>
                                  <p:childTnLst>
                                    <p:set>
                                      <p:cBhvr>
                                        <p:cTn id="54" dur="1" fill="hold">
                                          <p:stCondLst>
                                            <p:cond delay="0"/>
                                          </p:stCondLst>
                                        </p:cTn>
                                        <p:tgtEl>
                                          <p:spTgt spid="11">
                                            <p:txEl>
                                              <p:pRg st="10" end="10"/>
                                            </p:txEl>
                                          </p:spTgt>
                                        </p:tgtEl>
                                        <p:attrNameLst>
                                          <p:attrName>style.visibility</p:attrName>
                                        </p:attrNameLst>
                                      </p:cBhvr>
                                      <p:to>
                                        <p:strVal val="visible"/>
                                      </p:to>
                                    </p:set>
                                    <p:animEffect transition="in" filter="diamond(in)">
                                      <p:cBhvr>
                                        <p:cTn id="55" dur="2000"/>
                                        <p:tgtEl>
                                          <p:spTgt spid="11">
                                            <p:txEl>
                                              <p:pRg st="10" end="10"/>
                                            </p:txEl>
                                          </p:spTgt>
                                        </p:tgtEl>
                                      </p:cBhvr>
                                    </p:animEffect>
                                  </p:childTnLst>
                                </p:cTn>
                              </p:par>
                            </p:childTnLst>
                          </p:cTn>
                        </p:par>
                        <p:par>
                          <p:cTn id="56" fill="hold">
                            <p:stCondLst>
                              <p:cond delay="23000"/>
                            </p:stCondLst>
                            <p:childTnLst>
                              <p:par>
                                <p:cTn id="57" presetID="8" presetClass="entr" presetSubtype="16" fill="hold" nodeType="afterEffect">
                                  <p:stCondLst>
                                    <p:cond delay="0"/>
                                  </p:stCondLst>
                                  <p:childTnLst>
                                    <p:set>
                                      <p:cBhvr>
                                        <p:cTn id="58" dur="1" fill="hold">
                                          <p:stCondLst>
                                            <p:cond delay="0"/>
                                          </p:stCondLst>
                                        </p:cTn>
                                        <p:tgtEl>
                                          <p:spTgt spid="11">
                                            <p:txEl>
                                              <p:pRg st="11" end="11"/>
                                            </p:txEl>
                                          </p:spTgt>
                                        </p:tgtEl>
                                        <p:attrNameLst>
                                          <p:attrName>style.visibility</p:attrName>
                                        </p:attrNameLst>
                                      </p:cBhvr>
                                      <p:to>
                                        <p:strVal val="visible"/>
                                      </p:to>
                                    </p:set>
                                    <p:animEffect transition="in" filter="diamond(in)">
                                      <p:cBhvr>
                                        <p:cTn id="59" dur="2000"/>
                                        <p:tgtEl>
                                          <p:spTgt spid="11">
                                            <p:txEl>
                                              <p:pRg st="11" end="11"/>
                                            </p:txEl>
                                          </p:spTgt>
                                        </p:tgtEl>
                                      </p:cBhvr>
                                    </p:animEffect>
                                  </p:childTnLst>
                                </p:cTn>
                              </p:par>
                            </p:childTnLst>
                          </p:cTn>
                        </p:par>
                        <p:par>
                          <p:cTn id="60" fill="hold">
                            <p:stCondLst>
                              <p:cond delay="25000"/>
                            </p:stCondLst>
                            <p:childTnLst>
                              <p:par>
                                <p:cTn id="61" presetID="8" presetClass="entr" presetSubtype="16" fill="hold" nodeType="afterEffect">
                                  <p:stCondLst>
                                    <p:cond delay="0"/>
                                  </p:stCondLst>
                                  <p:childTnLst>
                                    <p:set>
                                      <p:cBhvr>
                                        <p:cTn id="62" dur="1" fill="hold">
                                          <p:stCondLst>
                                            <p:cond delay="0"/>
                                          </p:stCondLst>
                                        </p:cTn>
                                        <p:tgtEl>
                                          <p:spTgt spid="11">
                                            <p:txEl>
                                              <p:pRg st="12" end="12"/>
                                            </p:txEl>
                                          </p:spTgt>
                                        </p:tgtEl>
                                        <p:attrNameLst>
                                          <p:attrName>style.visibility</p:attrName>
                                        </p:attrNameLst>
                                      </p:cBhvr>
                                      <p:to>
                                        <p:strVal val="visible"/>
                                      </p:to>
                                    </p:set>
                                    <p:animEffect transition="in" filter="diamond(in)">
                                      <p:cBhvr>
                                        <p:cTn id="63" dur="2000"/>
                                        <p:tgtEl>
                                          <p:spTgt spid="11">
                                            <p:txEl>
                                              <p:pRg st="12" end="12"/>
                                            </p:txEl>
                                          </p:spTgt>
                                        </p:tgtEl>
                                      </p:cBhvr>
                                    </p:animEffect>
                                  </p:childTnLst>
                                </p:cTn>
                              </p:par>
                            </p:childTnLst>
                          </p:cTn>
                        </p:par>
                        <p:par>
                          <p:cTn id="64" fill="hold">
                            <p:stCondLst>
                              <p:cond delay="27000"/>
                            </p:stCondLst>
                            <p:childTnLst>
                              <p:par>
                                <p:cTn id="65" presetID="8" presetClass="entr" presetSubtype="16" fill="hold" nodeType="afterEffect">
                                  <p:stCondLst>
                                    <p:cond delay="0"/>
                                  </p:stCondLst>
                                  <p:childTnLst>
                                    <p:set>
                                      <p:cBhvr>
                                        <p:cTn id="66" dur="1" fill="hold">
                                          <p:stCondLst>
                                            <p:cond delay="0"/>
                                          </p:stCondLst>
                                        </p:cTn>
                                        <p:tgtEl>
                                          <p:spTgt spid="11">
                                            <p:txEl>
                                              <p:pRg st="13" end="13"/>
                                            </p:txEl>
                                          </p:spTgt>
                                        </p:tgtEl>
                                        <p:attrNameLst>
                                          <p:attrName>style.visibility</p:attrName>
                                        </p:attrNameLst>
                                      </p:cBhvr>
                                      <p:to>
                                        <p:strVal val="visible"/>
                                      </p:to>
                                    </p:set>
                                    <p:animEffect transition="in" filter="diamond(in)">
                                      <p:cBhvr>
                                        <p:cTn id="67" dur="1000"/>
                                        <p:tgtEl>
                                          <p:spTgt spid="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W¥ل云玗İαЂÕØÚáÛ丫:Téxt Plàçèhòlðêr 表¥鷗字㌍_W 2"/>
          <p:cNvSpPr>
            <a:spLocks noGrp="1"/>
          </p:cNvSpPr>
          <p:nvPr>
            <p:ph type="body" sz="quarter" idx="11"/>
          </p:nvPr>
        </p:nvSpPr>
        <p:spPr>
          <a:xfrm>
            <a:off x="457200" y="762000"/>
            <a:ext cx="4191000" cy="4648200"/>
          </a:xfrm>
        </p:spPr>
        <p:txBody>
          <a:bodyPr/>
          <a:lstStyle>
            <a:extLst/>
          </a:lstStyle>
          <a:p>
            <a:r>
              <a:rPr lang="az-Latn-AZ" b="1" dirty="0" smtClean="0">
                <a:latin typeface="Times New Roman" pitchFamily="18" charset="0"/>
                <a:cs typeface="Times New Roman" pitchFamily="18" charset="0"/>
              </a:rPr>
              <a:t>XVIII əsr hesablama texnikasının inkişafı baxımından o qədər də zəngin olmadı, ancaq XIX yüzilliyin başlanğıcında çox böyük bir texnika ixtira edildi. 1804- cü ildə fransız mexaniki </a:t>
            </a:r>
            <a:r>
              <a:rPr lang="az-Latn-AZ" b="1" i="1" dirty="0" smtClean="0">
                <a:solidFill>
                  <a:schemeClr val="bg1">
                    <a:lumMod val="85000"/>
                    <a:lumOff val="15000"/>
                  </a:schemeClr>
                </a:solidFill>
                <a:latin typeface="Times New Roman" pitchFamily="18" charset="0"/>
                <a:cs typeface="Times New Roman" pitchFamily="18" charset="0"/>
              </a:rPr>
              <a:t>Jan – Mari Jakkar </a:t>
            </a:r>
            <a:r>
              <a:rPr lang="az-Latn-AZ" b="1" dirty="0" smtClean="0">
                <a:latin typeface="Times New Roman" pitchFamily="18" charset="0"/>
                <a:cs typeface="Times New Roman" pitchFamily="18" charset="0"/>
              </a:rPr>
              <a:t>insanin iştirakı olmadan avtomatik olaraq naxışlı parça toxuyan dəzgah düzəltdi. Dəzgah perfokartlarda olan proqram mexanizminin köməyilə idarə olunurdu. Jakkar dəzgahı texnikada inqilab etdi, çünki o, yeni texnoloji prinsipə - proqramlı idarəetmə prinsipinə əsaslanırdı.</a:t>
            </a:r>
          </a:p>
          <a:p>
            <a:r>
              <a:rPr lang="az-Latn-AZ" b="1" dirty="0" smtClean="0">
                <a:latin typeface="Times New Roman" pitchFamily="18" charset="0"/>
                <a:cs typeface="Times New Roman" pitchFamily="18" charset="0"/>
              </a:rPr>
              <a:t>Görkəmli ingilis alimi və ixtiraçısı </a:t>
            </a:r>
            <a:r>
              <a:rPr lang="az-Latn-AZ" b="1" i="1" dirty="0" smtClean="0">
                <a:solidFill>
                  <a:schemeClr val="bg1">
                    <a:lumMod val="85000"/>
                    <a:lumOff val="15000"/>
                  </a:schemeClr>
                </a:solidFill>
                <a:latin typeface="Times New Roman" pitchFamily="18" charset="0"/>
                <a:cs typeface="Times New Roman" pitchFamily="18" charset="0"/>
              </a:rPr>
              <a:t>Çarlz Bebbic </a:t>
            </a:r>
            <a:r>
              <a:rPr lang="az-Latn-AZ" b="1" dirty="0" smtClean="0">
                <a:latin typeface="Times New Roman" pitchFamily="18" charset="0"/>
                <a:cs typeface="Times New Roman" pitchFamily="18" charset="0"/>
              </a:rPr>
              <a:t>ilk dəfə bu prinsipi hesablama qurğularına tətbiq etmək ideyasını irəli sürdü. </a:t>
            </a:r>
            <a:endParaRPr lang="ru-RU" b="1" dirty="0">
              <a:latin typeface="Times New Roman" pitchFamily="18" charset="0"/>
              <a:cs typeface="Times New Roman" pitchFamily="18" charset="0"/>
            </a:endParaRPr>
          </a:p>
        </p:txBody>
      </p:sp>
      <p:pic>
        <p:nvPicPr>
          <p:cNvPr id="8" name="Рисунок 7" descr="Рисунок11.jpg"/>
          <p:cNvPicPr>
            <a:picLocks noGrp="1" noChangeAspect="1"/>
          </p:cNvPicPr>
          <p:nvPr>
            <p:ph type="pic" sz="quarter" idx="10"/>
          </p:nvPr>
        </p:nvPicPr>
        <p:blipFill>
          <a:blip r:embed="rId3" cstate="print"/>
          <a:srcRect l="5510" r="5510"/>
          <a:stretch>
            <a:fillRect/>
          </a:stretch>
        </p:blipFill>
        <p:spPr>
          <a:xfrm>
            <a:off x="4800600" y="838200"/>
            <a:ext cx="3962400" cy="4800600"/>
          </a:xfrm>
          <a:prstGeom prst="rect">
            <a:avLst/>
          </a:prstGeom>
          <a:ln>
            <a:noFill/>
          </a:ln>
          <a:effectLst>
            <a:softEdge rad="112500"/>
          </a:effec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amond(in)">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ox(i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791200" y="228600"/>
            <a:ext cx="2971800" cy="6172200"/>
          </a:xfrm>
        </p:spPr>
        <p:txBody>
          <a:bodyPr/>
          <a:lstStyle/>
          <a:p>
            <a:r>
              <a:rPr sz="2800" dirty="0" smtClean="0">
                <a:latin typeface="Times New Roman" pitchFamily="18" charset="0"/>
                <a:cs typeface="Times New Roman" pitchFamily="18" charset="0"/>
              </a:rPr>
              <a:t>В </a:t>
            </a:r>
            <a:r>
              <a:rPr lang="en-US" sz="2800" dirty="0" smtClean="0">
                <a:latin typeface="Times New Roman" pitchFamily="18" charset="0"/>
                <a:cs typeface="Times New Roman" pitchFamily="18" charset="0"/>
              </a:rPr>
              <a:t>XIX  </a:t>
            </a:r>
            <a:r>
              <a:rPr lang="az-Latn-AZ" sz="2800" dirty="0" smtClean="0">
                <a:latin typeface="Times New Roman" pitchFamily="18" charset="0"/>
                <a:cs typeface="Times New Roman" pitchFamily="18" charset="0"/>
              </a:rPr>
              <a:t>əsrdə CARLZ  BEBBİC   ingilis  </a:t>
            </a: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8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endParaRPr lang="az-Latn-AZ" sz="2400" dirty="0" smtClean="0">
              <a:latin typeface="Times New Roman" pitchFamily="18" charset="0"/>
              <a:cs typeface="Times New Roman" pitchFamily="18" charset="0"/>
            </a:endParaRPr>
          </a:p>
          <a:p>
            <a:r>
              <a:rPr lang="az-Latn-AZ" sz="2400" dirty="0" smtClean="0">
                <a:latin typeface="Times New Roman" pitchFamily="18" charset="0"/>
                <a:cs typeface="Times New Roman" pitchFamily="18" charset="0"/>
              </a:rPr>
              <a:t>XIX  əsrdə  ingilis  alimi  Çarlz  Bebbic  Analitik </a:t>
            </a:r>
          </a:p>
          <a:p>
            <a:r>
              <a:rPr lang="az-Latn-AZ" sz="2400" dirty="0" smtClean="0">
                <a:latin typeface="Times New Roman" pitchFamily="18" charset="0"/>
                <a:cs typeface="Times New Roman" pitchFamily="18" charset="0"/>
              </a:rPr>
              <a:t>Maşın üzərində  işləməyə başlayır.</a:t>
            </a:r>
          </a:p>
          <a:p>
            <a:r>
              <a:rPr lang="az-Latn-AZ" sz="2400" dirty="0" smtClean="0">
                <a:latin typeface="Times New Roman" pitchFamily="18" charset="0"/>
                <a:cs typeface="Times New Roman" pitchFamily="18" charset="0"/>
              </a:rPr>
              <a:t>Yeni maşın  daha mürəkkəb idi  və  çeşidli məsələlərin  həllinə imkan verəcəkdi.Hər bir məsələ üçün </a:t>
            </a:r>
            <a:r>
              <a:rPr lang="az-Latn-AZ" sz="2400" dirty="0" smtClean="0">
                <a:latin typeface="Times New Roman" pitchFamily="18" charset="0"/>
                <a:cs typeface="Times New Roman" pitchFamily="18" charset="0"/>
              </a:rPr>
              <a:t>komandalar</a:t>
            </a:r>
            <a:r>
              <a:rPr lang="en-US" sz="2400" dirty="0" smtClean="0">
                <a:latin typeface="Times New Roman" pitchFamily="18" charset="0"/>
                <a:cs typeface="Times New Roman" pitchFamily="18" charset="0"/>
              </a:rPr>
              <a:t> </a:t>
            </a:r>
            <a:r>
              <a:rPr lang="az-Latn-AZ" sz="2400" dirty="0" smtClean="0">
                <a:latin typeface="Times New Roman" pitchFamily="18" charset="0"/>
                <a:cs typeface="Times New Roman" pitchFamily="18" charset="0"/>
              </a:rPr>
              <a:t>və </a:t>
            </a:r>
            <a:r>
              <a:rPr lang="az-Latn-AZ" sz="2400" dirty="0" smtClean="0">
                <a:latin typeface="Times New Roman" pitchFamily="18" charset="0"/>
                <a:cs typeface="Times New Roman" pitchFamily="18" charset="0"/>
              </a:rPr>
              <a:t>verilənlər</a:t>
            </a:r>
            <a:r>
              <a:rPr lang="en-US" sz="2400" dirty="0" smtClean="0">
                <a:latin typeface="Times New Roman" pitchFamily="18" charset="0"/>
                <a:cs typeface="Times New Roman" pitchFamily="18" charset="0"/>
              </a:rPr>
              <a:t>  </a:t>
            </a:r>
            <a:r>
              <a:rPr lang="az-Latn-AZ" sz="2400" dirty="0" smtClean="0">
                <a:latin typeface="Times New Roman" pitchFamily="18" charset="0"/>
                <a:cs typeface="Times New Roman" pitchFamily="18" charset="0"/>
              </a:rPr>
              <a:t> perfokartlar vasitəsi ilə daxil </a:t>
            </a:r>
            <a:r>
              <a:rPr lang="az-Latn-AZ" sz="2400" dirty="0" smtClean="0">
                <a:latin typeface="Times New Roman" pitchFamily="18" charset="0"/>
                <a:cs typeface="Times New Roman" pitchFamily="18" charset="0"/>
              </a:rPr>
              <a:t>edilirdi</a:t>
            </a:r>
            <a:r>
              <a:rPr lang="en-US" sz="2400" dirty="0" smtClean="0">
                <a:latin typeface="Times New Roman" pitchFamily="18" charset="0"/>
                <a:cs typeface="Times New Roman" pitchFamily="18" charset="0"/>
              </a:rPr>
              <a:t>.</a:t>
            </a:r>
            <a:endParaRPr lang="az-Latn-AZ" sz="2400" dirty="0" smtClean="0">
              <a:latin typeface="Times New Roman" pitchFamily="18" charset="0"/>
              <a:cs typeface="Times New Roman" pitchFamily="18" charset="0"/>
            </a:endParaRPr>
          </a:p>
          <a:p>
            <a:endParaRPr lang="az-Latn-AZ" sz="1400" dirty="0" smtClean="0">
              <a:latin typeface="Times New Roman" pitchFamily="18" charset="0"/>
              <a:cs typeface="Times New Roman" pitchFamily="18" charset="0"/>
            </a:endParaRPr>
          </a:p>
        </p:txBody>
      </p:sp>
      <p:pic>
        <p:nvPicPr>
          <p:cNvPr id="4" name="Рисунок 4" descr="bebbidg.jpg"/>
          <p:cNvPicPr>
            <a:picLocks noGrp="1" noChangeAspect="1"/>
          </p:cNvPicPr>
          <p:nvPr>
            <p:ph type="pic" sz="quarter" idx="10"/>
          </p:nvPr>
        </p:nvPicPr>
        <p:blipFill>
          <a:blip r:embed="rId2" cstate="email"/>
          <a:srcRect l="1509" r="1509"/>
          <a:stretch>
            <a:fillRect/>
          </a:stretch>
        </p:blipFill>
        <p:spPr>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66" end="66"/>
                                            </p:txEl>
                                          </p:spTgt>
                                        </p:tgtEl>
                                        <p:attrNameLst>
                                          <p:attrName>style.visibility</p:attrName>
                                        </p:attrNameLst>
                                      </p:cBhvr>
                                      <p:to>
                                        <p:strVal val="visible"/>
                                      </p:to>
                                    </p:set>
                                    <p:animEffect transition="in" filter="diamond(in)">
                                      <p:cBhvr>
                                        <p:cTn id="12" dur="2000"/>
                                        <p:tgtEl>
                                          <p:spTgt spid="3">
                                            <p:txEl>
                                              <p:pRg st="66" end="66"/>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3">
                                            <p:txEl>
                                              <p:pRg st="67" end="67"/>
                                            </p:txEl>
                                          </p:spTgt>
                                        </p:tgtEl>
                                        <p:attrNameLst>
                                          <p:attrName>style.visibility</p:attrName>
                                        </p:attrNameLst>
                                      </p:cBhvr>
                                      <p:to>
                                        <p:strVal val="visible"/>
                                      </p:to>
                                    </p:set>
                                    <p:animEffect transition="in" filter="diamond(in)">
                                      <p:cBhvr>
                                        <p:cTn id="15" dur="2000"/>
                                        <p:tgtEl>
                                          <p:spTgt spid="3">
                                            <p:txEl>
                                              <p:pRg st="67" end="67"/>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3">
                                            <p:txEl>
                                              <p:pRg st="68" end="68"/>
                                            </p:txEl>
                                          </p:spTgt>
                                        </p:tgtEl>
                                        <p:attrNameLst>
                                          <p:attrName>style.visibility</p:attrName>
                                        </p:attrNameLst>
                                      </p:cBhvr>
                                      <p:to>
                                        <p:strVal val="visible"/>
                                      </p:to>
                                    </p:set>
                                    <p:animEffect transition="in" filter="diamond(in)">
                                      <p:cBhvr>
                                        <p:cTn id="18" dur="2000"/>
                                        <p:tgtEl>
                                          <p:spTgt spid="3">
                                            <p:txEl>
                                              <p:pRg st="68" end="6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Рисунок13.jpg"/>
          <p:cNvPicPr>
            <a:picLocks noGrp="1" noChangeAspect="1"/>
          </p:cNvPicPr>
          <p:nvPr>
            <p:ph type="pic" sz="quarter" idx="10"/>
          </p:nvPr>
        </p:nvPicPr>
        <p:blipFill>
          <a:blip r:embed="rId2" cstate="print"/>
          <a:srcRect l="7149" r="7149"/>
          <a:stretch>
            <a:fillRect/>
          </a:stretch>
        </p:blipFill>
        <p:spPr>
          <a:xfrm>
            <a:off x="381000" y="228600"/>
            <a:ext cx="4495800" cy="4498995"/>
          </a:xfrm>
          <a:prstGeom prst="ellipse">
            <a:avLst/>
          </a:prstGeom>
          <a:ln>
            <a:noFill/>
          </a:ln>
          <a:effectLst>
            <a:softEdge rad="112500"/>
          </a:effectLst>
        </p:spPr>
      </p:pic>
      <p:sp>
        <p:nvSpPr>
          <p:cNvPr id="3" name="Текст 2"/>
          <p:cNvSpPr>
            <a:spLocks noGrp="1"/>
          </p:cNvSpPr>
          <p:nvPr>
            <p:ph type="body" sz="quarter" idx="15"/>
          </p:nvPr>
        </p:nvSpPr>
        <p:spPr>
          <a:xfrm>
            <a:off x="5105400" y="533400"/>
            <a:ext cx="3657600" cy="5638800"/>
          </a:xfrm>
        </p:spPr>
        <p:txBody>
          <a:bodyPr>
            <a:noAutofit/>
          </a:bodyPr>
          <a:lstStyle/>
          <a:p>
            <a:r>
              <a:rPr lang="az-Latn-AZ" sz="2000" b="1" i="1" dirty="0" smtClean="0">
                <a:solidFill>
                  <a:schemeClr val="bg1">
                    <a:lumMod val="85000"/>
                    <a:lumOff val="15000"/>
                  </a:schemeClr>
                </a:solidFill>
                <a:latin typeface="Times New Roman" pitchFamily="18" charset="0"/>
                <a:cs typeface="Times New Roman" pitchFamily="18" charset="0"/>
              </a:rPr>
              <a:t>Ada  Lavleys </a:t>
            </a:r>
            <a:r>
              <a:rPr lang="az-Latn-AZ" sz="2000" b="1" dirty="0" smtClean="0">
                <a:latin typeface="Times New Roman" pitchFamily="18" charset="0"/>
                <a:cs typeface="Times New Roman" pitchFamily="18" charset="0"/>
              </a:rPr>
              <a:t>`i bəzən dünyada ilk proqramçı da hesab edirlər. Hesablamalar ardıcıllığının idarə olunması ilə bağlı onun nəzəri cəhətdən işləyib hazırladığı bəzi üsullardan proqramlaşdırmada bu gün də istifadə edilir.  Məsələn, o, qoyulmuş şərtə əməl olunduğu müddətdə müəyyən addımlar ardıcıllığının təkrarlanmasını təmin edən komandaların təsvirini vermişdi. İndi proqramlaşdırmada belə konstruksiya </a:t>
            </a:r>
            <a:r>
              <a:rPr lang="az-Latn-AZ" sz="2000" b="1" i="1" dirty="0" smtClean="0">
                <a:solidFill>
                  <a:schemeClr val="bg1">
                    <a:lumMod val="85000"/>
                    <a:lumOff val="15000"/>
                  </a:schemeClr>
                </a:solidFill>
                <a:latin typeface="Times New Roman" pitchFamily="18" charset="0"/>
                <a:cs typeface="Times New Roman" pitchFamily="18" charset="0"/>
              </a:rPr>
              <a:t>dövr  </a:t>
            </a:r>
            <a:r>
              <a:rPr lang="az-Latn-AZ" sz="2000" b="1" dirty="0" smtClean="0">
                <a:solidFill>
                  <a:srgbClr val="FFFFFF"/>
                </a:solidFill>
                <a:latin typeface="Times New Roman" pitchFamily="18" charset="0"/>
                <a:cs typeface="Times New Roman" pitchFamily="18" charset="0"/>
              </a:rPr>
              <a:t>adlanır. Proqramlaşdırma dillərindən biri onun şərəfinə `</a:t>
            </a:r>
            <a:r>
              <a:rPr lang="az-Latn-AZ" sz="2000" b="1" i="1" dirty="0" smtClean="0">
                <a:solidFill>
                  <a:schemeClr val="bg1">
                    <a:lumMod val="85000"/>
                    <a:lumOff val="15000"/>
                  </a:schemeClr>
                </a:solidFill>
                <a:latin typeface="Times New Roman" pitchFamily="18" charset="0"/>
                <a:cs typeface="Times New Roman" pitchFamily="18" charset="0"/>
              </a:rPr>
              <a:t>Ada</a:t>
            </a:r>
            <a:r>
              <a:rPr lang="az-Latn-AZ" sz="2000" b="1" dirty="0" smtClean="0">
                <a:solidFill>
                  <a:srgbClr val="FFFFFF"/>
                </a:solidFill>
                <a:latin typeface="Times New Roman" pitchFamily="18" charset="0"/>
                <a:cs typeface="Times New Roman" pitchFamily="18" charset="0"/>
              </a:rPr>
              <a:t>` adlandırılıb.</a:t>
            </a:r>
            <a:endParaRPr lang="ru-RU" sz="2000" b="1" i="1" dirty="0">
              <a:solidFill>
                <a:schemeClr val="bg1">
                  <a:lumMod val="85000"/>
                  <a:lumOff val="15000"/>
                </a:schemeClr>
              </a:solidFill>
              <a:latin typeface="Times New Roman" pitchFamily="18" charset="0"/>
              <a:cs typeface="Times New Roman" pitchFamily="18" charset="0"/>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amond(in)">
                                      <p:cBhvr>
                                        <p:cTn id="1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Рисунок16.jpg"/>
          <p:cNvPicPr>
            <a:picLocks noGrp="1" noChangeAspect="1"/>
          </p:cNvPicPr>
          <p:nvPr>
            <p:ph type="pic" sz="quarter" idx="10"/>
          </p:nvPr>
        </p:nvPicPr>
        <p:blipFill>
          <a:blip r:embed="rId2" cstate="print"/>
          <a:srcRect l="15836" r="15836"/>
          <a:stretch>
            <a:fillRect/>
          </a:stretch>
        </p:blipFill>
        <p:spPr>
          <a:xfrm>
            <a:off x="1371600" y="381000"/>
            <a:ext cx="6248400" cy="3859721"/>
          </a:xfrm>
          <a:prstGeom prst="rect">
            <a:avLst/>
          </a:prstGeom>
          <a:ln>
            <a:noFill/>
          </a:ln>
          <a:effectLst>
            <a:softEdge rad="112500"/>
          </a:effectLst>
        </p:spPr>
      </p:pic>
      <p:sp>
        <p:nvSpPr>
          <p:cNvPr id="3" name="Текст 2"/>
          <p:cNvSpPr>
            <a:spLocks noGrp="1"/>
          </p:cNvSpPr>
          <p:nvPr>
            <p:ph type="body" sz="quarter" idx="15"/>
          </p:nvPr>
        </p:nvSpPr>
        <p:spPr>
          <a:xfrm>
            <a:off x="609600" y="4648200"/>
            <a:ext cx="8001000" cy="1981200"/>
          </a:xfrm>
        </p:spPr>
        <p:txBody>
          <a:bodyPr>
            <a:normAutofit fontScale="77500" lnSpcReduction="20000"/>
          </a:bodyPr>
          <a:lstStyle/>
          <a:p>
            <a:r>
              <a:rPr lang="az-Latn-AZ" sz="3100" b="1" dirty="0" smtClean="0">
                <a:solidFill>
                  <a:srgbClr val="FFFFFF"/>
                </a:solidFill>
                <a:latin typeface="Times New Roman" pitchFamily="18" charset="0"/>
                <a:cs typeface="Times New Roman" pitchFamily="18" charset="0"/>
              </a:rPr>
              <a:t>İlk kompüter </a:t>
            </a:r>
            <a:r>
              <a:rPr lang="az-Latn-AZ" sz="3100" b="1" i="1" dirty="0" smtClean="0">
                <a:solidFill>
                  <a:schemeClr val="bg1">
                    <a:lumMod val="85000"/>
                    <a:lumOff val="15000"/>
                  </a:schemeClr>
                </a:solidFill>
                <a:latin typeface="Times New Roman" pitchFamily="18" charset="0"/>
                <a:cs typeface="Times New Roman" pitchFamily="18" charset="0"/>
              </a:rPr>
              <a:t>1946</a:t>
            </a:r>
            <a:r>
              <a:rPr lang="az-Latn-AZ" sz="3100" b="1" dirty="0" smtClean="0">
                <a:latin typeface="Times New Roman" pitchFamily="18" charset="0"/>
                <a:cs typeface="Times New Roman" pitchFamily="18" charset="0"/>
              </a:rPr>
              <a:t> – cı ildə ABŞ`da yaradılmış </a:t>
            </a:r>
            <a:r>
              <a:rPr lang="az-Latn-AZ" sz="3100" b="1" i="1" dirty="0" smtClean="0">
                <a:solidFill>
                  <a:schemeClr val="bg1">
                    <a:lumMod val="85000"/>
                    <a:lumOff val="15000"/>
                  </a:schemeClr>
                </a:solidFill>
                <a:latin typeface="Times New Roman" pitchFamily="18" charset="0"/>
                <a:cs typeface="Times New Roman" pitchFamily="18" charset="0"/>
              </a:rPr>
              <a:t>ENİAC  </a:t>
            </a:r>
            <a:r>
              <a:rPr lang="az-Latn-AZ" sz="3100" b="1" dirty="0" smtClean="0">
                <a:latin typeface="Times New Roman" pitchFamily="18" charset="0"/>
                <a:cs typeface="Times New Roman" pitchFamily="18" charset="0"/>
              </a:rPr>
              <a:t>(electronic numerial integrator and computer) oldu. Bu kompüterin </a:t>
            </a:r>
            <a:r>
              <a:rPr lang="az-Latn-AZ" sz="3100" b="1" dirty="0" smtClean="0">
                <a:solidFill>
                  <a:srgbClr val="FFFFFF"/>
                </a:solidFill>
                <a:latin typeface="Times New Roman" pitchFamily="18" charset="0"/>
                <a:cs typeface="Times New Roman" pitchFamily="18" charset="0"/>
              </a:rPr>
              <a:t>arxitekturası </a:t>
            </a:r>
            <a:r>
              <a:rPr lang="az-Latn-AZ" sz="3100" b="1" i="1" dirty="0" smtClean="0">
                <a:solidFill>
                  <a:schemeClr val="bg1">
                    <a:lumMod val="85000"/>
                    <a:lumOff val="15000"/>
                  </a:schemeClr>
                </a:solidFill>
                <a:latin typeface="Times New Roman" pitchFamily="18" charset="0"/>
                <a:cs typeface="Times New Roman" pitchFamily="18" charset="0"/>
              </a:rPr>
              <a:t>1943 </a:t>
            </a:r>
            <a:r>
              <a:rPr lang="az-Latn-AZ" sz="3100" b="1" dirty="0" smtClean="0">
                <a:latin typeface="Times New Roman" pitchFamily="18" charset="0"/>
                <a:cs typeface="Times New Roman" pitchFamily="18" charset="0"/>
              </a:rPr>
              <a:t>– ci ildə Pensilvaniya Universitetinin alimləri </a:t>
            </a:r>
            <a:r>
              <a:rPr lang="az-Latn-AZ" sz="3100" b="1" i="1" dirty="0" smtClean="0">
                <a:solidFill>
                  <a:schemeClr val="bg1">
                    <a:lumMod val="85000"/>
                    <a:lumOff val="15000"/>
                  </a:schemeClr>
                </a:solidFill>
                <a:latin typeface="Times New Roman" pitchFamily="18" charset="0"/>
                <a:cs typeface="Times New Roman" pitchFamily="18" charset="0"/>
              </a:rPr>
              <a:t>Con Presper Ekert </a:t>
            </a:r>
            <a:r>
              <a:rPr lang="az-Latn-AZ" sz="3100" b="1" dirty="0" smtClean="0">
                <a:solidFill>
                  <a:srgbClr val="FFFFFF"/>
                </a:solidFill>
                <a:latin typeface="Times New Roman" pitchFamily="18" charset="0"/>
                <a:cs typeface="Times New Roman" pitchFamily="18" charset="0"/>
              </a:rPr>
              <a:t>və </a:t>
            </a:r>
            <a:r>
              <a:rPr lang="az-Latn-AZ" sz="3100" b="1" i="1" dirty="0" smtClean="0">
                <a:solidFill>
                  <a:schemeClr val="bg1">
                    <a:lumMod val="85000"/>
                    <a:lumOff val="15000"/>
                  </a:schemeClr>
                </a:solidFill>
                <a:latin typeface="Times New Roman" pitchFamily="18" charset="0"/>
                <a:cs typeface="Times New Roman" pitchFamily="18" charset="0"/>
              </a:rPr>
              <a:t>Con Uilyam Moçli </a:t>
            </a:r>
            <a:r>
              <a:rPr lang="az-Latn-AZ" sz="3100" b="1" dirty="0" smtClean="0">
                <a:solidFill>
                  <a:srgbClr val="FFFFFF"/>
                </a:solidFill>
                <a:latin typeface="Times New Roman" pitchFamily="18" charset="0"/>
                <a:cs typeface="Times New Roman" pitchFamily="18" charset="0"/>
              </a:rPr>
              <a:t>tərəfindən işlənib hazırlanmışdı. Çəkisi 30 ton olan bu maşın təxminən 167  m² sahə tuturdu.</a:t>
            </a:r>
          </a:p>
          <a:p>
            <a:endParaRPr lang="ru-RU" sz="1600" b="1" dirty="0">
              <a:solidFill>
                <a:srgbClr val="FFFFFF"/>
              </a:solidFill>
            </a:endParaRPr>
          </a:p>
        </p:txBody>
      </p:sp>
    </p:spTree>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Рисунок17.png"/>
          <p:cNvPicPr>
            <a:picLocks noGrp="1" noChangeAspect="1"/>
          </p:cNvPicPr>
          <p:nvPr>
            <p:ph type="pic" sz="quarter" idx="10"/>
          </p:nvPr>
        </p:nvPicPr>
        <p:blipFill>
          <a:blip r:embed="rId2" cstate="print"/>
          <a:srcRect l="12986" r="12986"/>
          <a:stretch>
            <a:fillRect/>
          </a:stretch>
        </p:blipFill>
        <p:spPr>
          <a:xfrm>
            <a:off x="1143000" y="1524000"/>
            <a:ext cx="6908800" cy="472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Текст 2"/>
          <p:cNvSpPr>
            <a:spLocks noGrp="1"/>
          </p:cNvSpPr>
          <p:nvPr>
            <p:ph type="body" sz="quarter" idx="15"/>
          </p:nvPr>
        </p:nvSpPr>
        <p:spPr>
          <a:xfrm>
            <a:off x="685800" y="685800"/>
            <a:ext cx="7848600" cy="762000"/>
          </a:xfrm>
        </p:spPr>
        <p:txBody>
          <a:bodyPr>
            <a:normAutofit/>
          </a:bodyPr>
          <a:lstStyle/>
          <a:p>
            <a:r>
              <a:rPr lang="az-Latn-AZ" sz="1600" b="1" i="1" dirty="0" smtClean="0">
                <a:solidFill>
                  <a:schemeClr val="bg1">
                    <a:lumMod val="85000"/>
                    <a:lumOff val="15000"/>
                  </a:schemeClr>
                </a:solidFill>
              </a:rPr>
              <a:t>1 – ci nəsil kompüterlərə </a:t>
            </a:r>
            <a:r>
              <a:rPr lang="az-Latn-AZ" sz="1600" b="1" dirty="0" smtClean="0"/>
              <a:t>elektron hesablama maşınları (EHM) deyirdilər. Onlar 1950 – ci ildə istismara verildi və XX əsrin 60 – cı illərinədək istismarda qaldı.</a:t>
            </a:r>
            <a:endParaRPr lang="ru-RU" sz="1600" b="1" i="1" dirty="0">
              <a:solidFill>
                <a:schemeClr val="bg1">
                  <a:lumMod val="85000"/>
                  <a:lumOff val="15000"/>
                </a:schemeClr>
              </a:solidFill>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Рисунок23.jpg"/>
          <p:cNvPicPr>
            <a:picLocks noGrp="1" noChangeAspect="1"/>
          </p:cNvPicPr>
          <p:nvPr>
            <p:ph type="pic" sz="quarter" idx="10"/>
          </p:nvPr>
        </p:nvPicPr>
        <p:blipFill>
          <a:blip r:embed="rId2" cstate="print"/>
          <a:srcRect l="11820" r="11820"/>
          <a:stretch>
            <a:fillRect/>
          </a:stretch>
        </p:blipFill>
        <p:spPr>
          <a:xfrm>
            <a:off x="7391400" y="4724400"/>
            <a:ext cx="1524000" cy="1525083"/>
          </a:xfrm>
          <a:prstGeom prst="rect">
            <a:avLst/>
          </a:prstGeom>
          <a:ln>
            <a:noFill/>
          </a:ln>
          <a:effectLst>
            <a:softEdge rad="112500"/>
          </a:effectLst>
        </p:spPr>
      </p:pic>
      <p:sp>
        <p:nvSpPr>
          <p:cNvPr id="3" name="Текст 2"/>
          <p:cNvSpPr>
            <a:spLocks noGrp="1"/>
          </p:cNvSpPr>
          <p:nvPr>
            <p:ph type="body" sz="quarter" idx="15"/>
          </p:nvPr>
        </p:nvSpPr>
        <p:spPr>
          <a:xfrm>
            <a:off x="304800" y="685800"/>
            <a:ext cx="8534400" cy="5867400"/>
          </a:xfrm>
        </p:spPr>
        <p:txBody>
          <a:bodyPr>
            <a:noAutofit/>
          </a:bodyPr>
          <a:lstStyle/>
          <a:p>
            <a:r>
              <a:rPr lang="az-Latn-AZ" sz="2000" b="1" i="1" dirty="0" smtClean="0">
                <a:solidFill>
                  <a:schemeClr val="bg1">
                    <a:lumMod val="85000"/>
                    <a:lumOff val="15000"/>
                  </a:schemeClr>
                </a:solidFill>
                <a:latin typeface="Times New Roman" pitchFamily="18" charset="0"/>
                <a:cs typeface="Times New Roman" pitchFamily="18" charset="0"/>
              </a:rPr>
              <a:t>2 – ci nəsil kompüterlər. </a:t>
            </a:r>
            <a:r>
              <a:rPr lang="az-Latn-AZ" sz="2000" b="1" dirty="0" smtClean="0">
                <a:latin typeface="Times New Roman" pitchFamily="18" charset="0"/>
                <a:cs typeface="Times New Roman" pitchFamily="18" charset="0"/>
              </a:rPr>
              <a:t>1947 – ci ildə </a:t>
            </a:r>
            <a:r>
              <a:rPr lang="az-Latn-AZ" sz="2000" b="1" i="1" dirty="0" smtClean="0">
                <a:solidFill>
                  <a:schemeClr val="bg1">
                    <a:lumMod val="85000"/>
                    <a:lumOff val="15000"/>
                  </a:schemeClr>
                </a:solidFill>
                <a:latin typeface="Times New Roman" pitchFamily="18" charset="0"/>
                <a:cs typeface="Times New Roman" pitchFamily="18" charset="0"/>
              </a:rPr>
              <a:t>Uilyam Şokli</a:t>
            </a:r>
            <a:r>
              <a:rPr lang="az-Latn-AZ" sz="2000" b="1" dirty="0" smtClean="0">
                <a:latin typeface="Times New Roman" pitchFamily="18" charset="0"/>
                <a:cs typeface="Times New Roman" pitchFamily="18" charset="0"/>
              </a:rPr>
              <a:t>`nin rəhbərliyi altında bir qrup amerikalı fizik tranzistor adlanan yarımkeçirici elemenet hazırladı. Bu transiztorlar ikinci nəsil kompüterlərin element bazası oldu. Bu kompüterlərin istehsalına </a:t>
            </a:r>
            <a:r>
              <a:rPr lang="az-Latn-AZ" sz="2000" b="1" i="1" dirty="0" smtClean="0">
                <a:solidFill>
                  <a:schemeClr val="bg1">
                    <a:lumMod val="85000"/>
                    <a:lumOff val="15000"/>
                  </a:schemeClr>
                </a:solidFill>
                <a:latin typeface="Times New Roman" pitchFamily="18" charset="0"/>
                <a:cs typeface="Times New Roman" pitchFamily="18" charset="0"/>
              </a:rPr>
              <a:t>1957  </a:t>
            </a:r>
            <a:r>
              <a:rPr lang="az-Latn-AZ" sz="2000" b="1" dirty="0" smtClean="0">
                <a:latin typeface="Times New Roman" pitchFamily="18" charset="0"/>
                <a:cs typeface="Times New Roman" pitchFamily="18" charset="0"/>
              </a:rPr>
              <a:t>- ci ildə başlandı və bu iş 60 – cı illərin sonunadək davam etdi.</a:t>
            </a:r>
          </a:p>
          <a:p>
            <a:r>
              <a:rPr lang="az-Latn-AZ" sz="2000" b="1" i="1" dirty="0" smtClean="0">
                <a:solidFill>
                  <a:schemeClr val="bg1">
                    <a:lumMod val="85000"/>
                    <a:lumOff val="15000"/>
                  </a:schemeClr>
                </a:solidFill>
                <a:latin typeface="Times New Roman" pitchFamily="18" charset="0"/>
                <a:cs typeface="Times New Roman" pitchFamily="18" charset="0"/>
              </a:rPr>
              <a:t>3 – cü nəsil kompüterlər. </a:t>
            </a:r>
            <a:r>
              <a:rPr lang="az-Latn-AZ" sz="2000" b="1" dirty="0" smtClean="0">
                <a:latin typeface="Times New Roman" pitchFamily="18" charset="0"/>
                <a:cs typeface="Times New Roman" pitchFamily="18" charset="0"/>
              </a:rPr>
              <a:t>1959 – cu ildə ABŞ`ın `Texas Instruments` şirkətinin əməkdaşı </a:t>
            </a:r>
            <a:r>
              <a:rPr lang="az-Latn-AZ" sz="2000" b="1" i="1" dirty="0" smtClean="0">
                <a:solidFill>
                  <a:schemeClr val="bg1">
                    <a:lumMod val="85000"/>
                    <a:lumOff val="15000"/>
                  </a:schemeClr>
                </a:solidFill>
                <a:latin typeface="Times New Roman" pitchFamily="18" charset="0"/>
                <a:cs typeface="Times New Roman" pitchFamily="18" charset="0"/>
              </a:rPr>
              <a:t>Cek </a:t>
            </a:r>
            <a:r>
              <a:rPr lang="az-Latn-AZ" sz="2000" b="1" dirty="0" smtClean="0">
                <a:latin typeface="Times New Roman" pitchFamily="18" charset="0"/>
                <a:cs typeface="Times New Roman" pitchFamily="18" charset="0"/>
              </a:rPr>
              <a:t> </a:t>
            </a:r>
            <a:r>
              <a:rPr lang="az-Latn-AZ" sz="2000" b="1" i="1" dirty="0" smtClean="0">
                <a:solidFill>
                  <a:schemeClr val="bg1">
                    <a:lumMod val="85000"/>
                    <a:lumOff val="15000"/>
                  </a:schemeClr>
                </a:solidFill>
                <a:latin typeface="Times New Roman" pitchFamily="18" charset="0"/>
                <a:cs typeface="Times New Roman" pitchFamily="18" charset="0"/>
              </a:rPr>
              <a:t>Klibi </a:t>
            </a:r>
            <a:r>
              <a:rPr lang="az-Latn-AZ" sz="2000" b="1" dirty="0" smtClean="0">
                <a:latin typeface="Times New Roman" pitchFamily="18" charset="0"/>
                <a:cs typeface="Times New Roman" pitchFamily="18" charset="0"/>
              </a:rPr>
              <a:t>bir neçə tranzistoru, kondensatoru və rezistoru bir yarımkeçirici mikrosxemdə birləşdirməyi təklif etdi. Beləliklə ilk </a:t>
            </a:r>
            <a:r>
              <a:rPr lang="az-Latn-AZ" sz="2000" b="1" i="1" dirty="0" smtClean="0">
                <a:solidFill>
                  <a:schemeClr val="bg1">
                    <a:lumMod val="85000"/>
                    <a:lumOff val="15000"/>
                  </a:schemeClr>
                </a:solidFill>
                <a:latin typeface="Times New Roman" pitchFamily="18" charset="0"/>
                <a:cs typeface="Times New Roman" pitchFamily="18" charset="0"/>
              </a:rPr>
              <a:t>inteqral mikrosxem </a:t>
            </a:r>
            <a:r>
              <a:rPr lang="az-Latn-AZ" sz="2000" b="1" dirty="0" smtClean="0">
                <a:latin typeface="Times New Roman" pitchFamily="18" charset="0"/>
                <a:cs typeface="Times New Roman" pitchFamily="18" charset="0"/>
              </a:rPr>
              <a:t>yarandı. </a:t>
            </a:r>
            <a:r>
              <a:rPr lang="az-Latn-AZ" sz="2000" b="1" i="1" dirty="0" smtClean="0">
                <a:solidFill>
                  <a:schemeClr val="bg1">
                    <a:lumMod val="85000"/>
                    <a:lumOff val="15000"/>
                  </a:schemeClr>
                </a:solidFill>
                <a:latin typeface="Times New Roman" pitchFamily="18" charset="0"/>
                <a:cs typeface="Times New Roman" pitchFamily="18" charset="0"/>
              </a:rPr>
              <a:t>1964 </a:t>
            </a:r>
            <a:r>
              <a:rPr lang="az-Latn-AZ" sz="2000" b="1" dirty="0" smtClean="0">
                <a:latin typeface="Times New Roman" pitchFamily="18" charset="0"/>
                <a:cs typeface="Times New Roman" pitchFamily="18" charset="0"/>
              </a:rPr>
              <a:t>– cü ildən başlayaraq bunlar 3 – cü nəsil kompüterlər üçün baza elementləri oldu.</a:t>
            </a:r>
          </a:p>
          <a:p>
            <a:r>
              <a:rPr lang="az-Latn-AZ" sz="2000" b="1" i="1" dirty="0" smtClean="0">
                <a:solidFill>
                  <a:schemeClr val="bg1">
                    <a:lumMod val="85000"/>
                    <a:lumOff val="15000"/>
                  </a:schemeClr>
                </a:solidFill>
                <a:latin typeface="Times New Roman" pitchFamily="18" charset="0"/>
                <a:cs typeface="Times New Roman" pitchFamily="18" charset="0"/>
              </a:rPr>
              <a:t>4 – cü nəsil kompüterlər. </a:t>
            </a:r>
            <a:r>
              <a:rPr lang="az-Latn-AZ" sz="2000" b="1" dirty="0" smtClean="0">
                <a:latin typeface="Times New Roman" pitchFamily="18" charset="0"/>
                <a:cs typeface="Times New Roman" pitchFamily="18" charset="0"/>
              </a:rPr>
              <a:t>1970 – ci illərdə böyük inteqral sxemlərdə yığılan kompüterlər meydana çıxanda bu nəsil haqqında danışmağa başladılar və bu kompüterləri çox zaman</a:t>
            </a:r>
            <a:r>
              <a:rPr lang="az-Latn-AZ" sz="2000" b="1" i="1" dirty="0" smtClean="0">
                <a:solidFill>
                  <a:schemeClr val="bg1">
                    <a:lumMod val="85000"/>
                    <a:lumOff val="15000"/>
                  </a:schemeClr>
                </a:solidFill>
                <a:latin typeface="Times New Roman" pitchFamily="18" charset="0"/>
                <a:cs typeface="Times New Roman" pitchFamily="18" charset="0"/>
              </a:rPr>
              <a:t> mikrokompüterlər </a:t>
            </a:r>
            <a:r>
              <a:rPr lang="az-Latn-AZ" sz="2000" b="1" dirty="0" smtClean="0">
                <a:latin typeface="Times New Roman" pitchFamily="18" charset="0"/>
                <a:cs typeface="Times New Roman" pitchFamily="18" charset="0"/>
              </a:rPr>
              <a:t>də adlandırırdılar. Həmin vaxtdan yeni termin </a:t>
            </a:r>
            <a:r>
              <a:rPr lang="az-Latn-AZ" sz="2000" b="1" i="1" dirty="0" smtClean="0">
                <a:solidFill>
                  <a:schemeClr val="bg1">
                    <a:lumMod val="85000"/>
                    <a:lumOff val="15000"/>
                  </a:schemeClr>
                </a:solidFill>
                <a:latin typeface="Times New Roman" pitchFamily="18" charset="0"/>
                <a:cs typeface="Times New Roman" pitchFamily="18" charset="0"/>
              </a:rPr>
              <a:t> - fərdi kompüter </a:t>
            </a:r>
            <a:r>
              <a:rPr lang="az-Latn-AZ" sz="2000" b="1" dirty="0" smtClean="0">
                <a:latin typeface="Times New Roman" pitchFamily="18" charset="0"/>
                <a:cs typeface="Times New Roman" pitchFamily="18" charset="0"/>
              </a:rPr>
              <a:t> yarandı.</a:t>
            </a:r>
          </a:p>
          <a:p>
            <a:r>
              <a:rPr lang="az-Latn-AZ" sz="2000" b="1" i="1" dirty="0" smtClean="0">
                <a:solidFill>
                  <a:schemeClr val="bg1">
                    <a:lumMod val="85000"/>
                    <a:lumOff val="15000"/>
                  </a:schemeClr>
                </a:solidFill>
                <a:latin typeface="Times New Roman" pitchFamily="18" charset="0"/>
                <a:cs typeface="Times New Roman" pitchFamily="18" charset="0"/>
              </a:rPr>
              <a:t>5 – ci nəsil kompütelər . </a:t>
            </a:r>
            <a:r>
              <a:rPr lang="az-Latn-AZ" sz="2000" b="1" dirty="0" smtClean="0">
                <a:latin typeface="Times New Roman" pitchFamily="18" charset="0"/>
                <a:cs typeface="Times New Roman" pitchFamily="18" charset="0"/>
              </a:rPr>
              <a:t>Bu kompüterlər gələcəyin kompüterləridir.</a:t>
            </a:r>
          </a:p>
          <a:p>
            <a:endParaRPr lang="az-Latn-AZ" sz="2000" b="1" i="1" dirty="0" smtClean="0">
              <a:solidFill>
                <a:schemeClr val="bg1">
                  <a:lumMod val="85000"/>
                  <a:lumOff val="15000"/>
                </a:schemeClr>
              </a:solidFill>
              <a:latin typeface="Times New Roman" pitchFamily="18" charset="0"/>
              <a:cs typeface="Times New Roman" pitchFamily="18"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5"/>
          </p:nvPr>
        </p:nvSpPr>
        <p:spPr>
          <a:xfrm>
            <a:off x="1295400" y="1143000"/>
            <a:ext cx="6705600" cy="4343400"/>
          </a:xfrm>
        </p:spPr>
        <p:txBody>
          <a:bodyPr>
            <a:noAutofit/>
          </a:bodyPr>
          <a:lstStyle/>
          <a:p>
            <a:r>
              <a:rPr lang="az-Latn-AZ" sz="2000" b="1" dirty="0" smtClean="0">
                <a:latin typeface="Times New Roman" pitchFamily="18" charset="0"/>
                <a:cs typeface="Times New Roman" pitchFamily="18" charset="0"/>
              </a:rPr>
              <a:t>ABŞ`da `Columbia` adlanan superkompüterin 10240</a:t>
            </a:r>
          </a:p>
          <a:p>
            <a:r>
              <a:rPr lang="az-Latn-AZ" sz="2000" b="1" dirty="0" smtClean="0">
                <a:latin typeface="Times New Roman" pitchFamily="18" charset="0"/>
                <a:cs typeface="Times New Roman" pitchFamily="18" charset="0"/>
              </a:rPr>
              <a:t>prosessoru paralel işləyir. Bu kompüterlər bir hesablamaya 80</a:t>
            </a:r>
          </a:p>
          <a:p>
            <a:r>
              <a:rPr lang="az-Latn-AZ" sz="2000" b="1" dirty="0" smtClean="0">
                <a:latin typeface="Times New Roman" pitchFamily="18" charset="0"/>
                <a:cs typeface="Times New Roman" pitchFamily="18" charset="0"/>
              </a:rPr>
              <a:t>saat vaxt sərf edirlərsə, adi kompüter bunu 18 il vaxta hesablayar.</a:t>
            </a:r>
          </a:p>
          <a:p>
            <a:endParaRPr lang="az-Latn-AZ"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Super</a:t>
            </a:r>
            <a:r>
              <a:rPr lang="az-Latn-AZ" sz="2000" b="1" dirty="0" smtClean="0">
                <a:latin typeface="Times New Roman" pitchFamily="18" charset="0"/>
                <a:cs typeface="Times New Roman" pitchFamily="18" charset="0"/>
              </a:rPr>
              <a:t>kompüterlərin tətbiq sahələri genişdir:</a:t>
            </a:r>
          </a:p>
          <a:p>
            <a:r>
              <a:rPr lang="az-Latn-AZ" sz="2000" b="1" dirty="0" smtClean="0">
                <a:latin typeface="Times New Roman" pitchFamily="18" charset="0"/>
                <a:cs typeface="Times New Roman" pitchFamily="18" charset="0"/>
              </a:rPr>
              <a:t> - insan orqanizminin genetik kodunun açılması;</a:t>
            </a:r>
          </a:p>
          <a:p>
            <a:r>
              <a:rPr lang="az-Latn-AZ" sz="2000" b="1" dirty="0" smtClean="0">
                <a:latin typeface="Times New Roman" pitchFamily="18" charset="0"/>
                <a:cs typeface="Times New Roman" pitchFamily="18" charset="0"/>
              </a:rPr>
              <a:t> - atmosfer hadisələrinin və iqlim dəyişiklərinin öyrənilməsi;</a:t>
            </a:r>
          </a:p>
          <a:p>
            <a:r>
              <a:rPr lang="az-Latn-AZ" sz="2000" b="1" dirty="0" smtClean="0">
                <a:latin typeface="Times New Roman" pitchFamily="18" charset="0"/>
                <a:cs typeface="Times New Roman" pitchFamily="18" charset="0"/>
              </a:rPr>
              <a:t> - təbii fəlakətlərin (zəlzələlər, daşqınlar) proqnozunun verilməsi;</a:t>
            </a:r>
          </a:p>
          <a:p>
            <a:r>
              <a:rPr lang="az-Latn-AZ" sz="2000" b="1" dirty="0" smtClean="0">
                <a:latin typeface="Times New Roman" pitchFamily="18" charset="0"/>
                <a:cs typeface="Times New Roman" pitchFamily="18" charset="0"/>
              </a:rPr>
              <a:t> - hərbi məqsədlər üçün;</a:t>
            </a:r>
          </a:p>
          <a:p>
            <a:r>
              <a:rPr lang="az-Latn-AZ" sz="2000" b="1" dirty="0" smtClean="0">
                <a:latin typeface="Times New Roman" pitchFamily="18" charset="0"/>
                <a:cs typeface="Times New Roman" pitchFamily="18" charset="0"/>
              </a:rPr>
              <a:t> - atom və molekulyar fizika;</a:t>
            </a:r>
          </a:p>
          <a:p>
            <a:r>
              <a:rPr lang="az-Latn-AZ" sz="2000" b="1" dirty="0" smtClean="0">
                <a:latin typeface="Times New Roman" pitchFamily="18" charset="0"/>
                <a:cs typeface="Times New Roman" pitchFamily="18" charset="0"/>
              </a:rPr>
              <a:t> - kosmosun öyrənilməsi və s.</a:t>
            </a:r>
            <a:endParaRPr lang="en-US" sz="2000" b="1" dirty="0">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heckerboard(across)">
                                      <p:cBhvr>
                                        <p:cTn id="16" dur="500"/>
                                        <p:tgtEl>
                                          <p:spTgt spid="3">
                                            <p:txEl>
                                              <p:pRg st="4" end="4"/>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checkerboard(across)">
                                      <p:cBhvr>
                                        <p:cTn id="19" dur="500"/>
                                        <p:tgtEl>
                                          <p:spTgt spid="3">
                                            <p:txEl>
                                              <p:pRg st="5" end="5"/>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checkerboard(across)">
                                      <p:cBhvr>
                                        <p:cTn id="25" dur="500"/>
                                        <p:tgtEl>
                                          <p:spTgt spid="3">
                                            <p:txEl>
                                              <p:pRg st="7" end="7"/>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checkerboard(across)">
                                      <p:cBhvr>
                                        <p:cTn id="28" dur="500"/>
                                        <p:tgtEl>
                                          <p:spTgt spid="3">
                                            <p:txEl>
                                              <p:pRg st="8" end="8"/>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checkerboard(across)">
                                      <p:cBhvr>
                                        <p:cTn id="31" dur="500"/>
                                        <p:tgtEl>
                                          <p:spTgt spid="3">
                                            <p:txEl>
                                              <p:pRg st="9" end="9"/>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290715680_01.jpg"/>
          <p:cNvPicPr>
            <a:picLocks noGrp="1" noChangeAspect="1"/>
          </p:cNvPicPr>
          <p:nvPr>
            <p:ph type="pic" sz="quarter" idx="10"/>
          </p:nvPr>
        </p:nvPicPr>
        <p:blipFill>
          <a:blip r:embed="rId2" cstate="email"/>
          <a:srcRect l="25" r="25"/>
          <a:stretch>
            <a:fillRect/>
          </a:stretch>
        </p:blipFill>
        <p:spPr>
          <a:xfrm>
            <a:off x="2819400" y="2362200"/>
            <a:ext cx="3198127" cy="3200400"/>
          </a:xfrm>
        </p:spPr>
      </p:pic>
      <p:sp>
        <p:nvSpPr>
          <p:cNvPr id="5" name="Text Placeholder 4"/>
          <p:cNvSpPr>
            <a:spLocks noGrp="1"/>
          </p:cNvSpPr>
          <p:nvPr>
            <p:ph type="body" sz="quarter" idx="15"/>
          </p:nvPr>
        </p:nvSpPr>
        <p:spPr>
          <a:xfrm>
            <a:off x="2057400" y="685800"/>
            <a:ext cx="6553200" cy="685800"/>
          </a:xfrm>
        </p:spPr>
        <p:txBody>
          <a:bodyPr>
            <a:noAutofit/>
          </a:bodyPr>
          <a:lstStyle/>
          <a:p>
            <a:r>
              <a:rPr lang="az-Latn-AZ" sz="4400" dirty="0" smtClean="0"/>
              <a:t>İlk Personal kompüterlər</a:t>
            </a:r>
          </a:p>
          <a:p>
            <a:endParaRPr lang="en-US" sz="4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d708aa0ac50b.jpg"/>
          <p:cNvPicPr>
            <a:picLocks noGrp="1" noChangeAspect="1"/>
          </p:cNvPicPr>
          <p:nvPr>
            <p:ph type="pic" sz="quarter" idx="10"/>
          </p:nvPr>
        </p:nvPicPr>
        <p:blipFill>
          <a:blip r:embed="rId2" cstate="print"/>
          <a:srcRect t="6102" b="6102"/>
          <a:stretch>
            <a:fillRect/>
          </a:stretch>
        </p:blipFill>
        <p:spPr>
          <a:xfrm>
            <a:off x="609600" y="381000"/>
            <a:ext cx="4267200" cy="3200400"/>
          </a:xfrm>
          <a:prstGeom prst="rect">
            <a:avLst/>
          </a:prstGeom>
          <a:ln>
            <a:noFill/>
          </a:ln>
          <a:effectLst>
            <a:softEdge rad="112500"/>
          </a:effectLst>
        </p:spPr>
      </p:pic>
      <p:pic>
        <p:nvPicPr>
          <p:cNvPr id="5" name="Рисунок 4" descr="toshibasatellitel775ds01.jpg"/>
          <p:cNvPicPr>
            <a:picLocks noChangeAspect="1"/>
          </p:cNvPicPr>
          <p:nvPr/>
        </p:nvPicPr>
        <p:blipFill>
          <a:blip r:embed="rId3" cstate="print"/>
          <a:stretch>
            <a:fillRect/>
          </a:stretch>
        </p:blipFill>
        <p:spPr>
          <a:xfrm>
            <a:off x="5486400" y="457200"/>
            <a:ext cx="3107811" cy="2362200"/>
          </a:xfrm>
          <a:prstGeom prst="rect">
            <a:avLst/>
          </a:prstGeom>
          <a:ln>
            <a:noFill/>
          </a:ln>
          <a:effectLst>
            <a:softEdge rad="112500"/>
          </a:effectLst>
        </p:spPr>
      </p:pic>
      <p:pic>
        <p:nvPicPr>
          <p:cNvPr id="6" name="Рисунок 5" descr="images.jpg"/>
          <p:cNvPicPr>
            <a:picLocks noChangeAspect="1"/>
          </p:cNvPicPr>
          <p:nvPr/>
        </p:nvPicPr>
        <p:blipFill>
          <a:blip r:embed="rId4" cstate="print"/>
          <a:stretch>
            <a:fillRect/>
          </a:stretch>
        </p:blipFill>
        <p:spPr>
          <a:xfrm>
            <a:off x="4822960" y="3276600"/>
            <a:ext cx="3815445" cy="2819400"/>
          </a:xfrm>
          <a:prstGeom prst="rect">
            <a:avLst/>
          </a:prstGeom>
          <a:ln>
            <a:noFill/>
          </a:ln>
          <a:effectLst>
            <a:softEdge rad="112500"/>
          </a:effectLst>
        </p:spPr>
      </p:pic>
      <p:pic>
        <p:nvPicPr>
          <p:cNvPr id="7" name="Рисунок 6" descr="1333717962_2.jpg"/>
          <p:cNvPicPr>
            <a:picLocks noChangeAspect="1"/>
          </p:cNvPicPr>
          <p:nvPr/>
        </p:nvPicPr>
        <p:blipFill>
          <a:blip r:embed="rId5" cstate="print"/>
          <a:stretch>
            <a:fillRect/>
          </a:stretch>
        </p:blipFill>
        <p:spPr>
          <a:xfrm>
            <a:off x="685800" y="3886200"/>
            <a:ext cx="3878239" cy="2362200"/>
          </a:xfrm>
          <a:prstGeom prst="rect">
            <a:avLst/>
          </a:prstGeom>
          <a:ln>
            <a:noFill/>
          </a:ln>
          <a:effectLst>
            <a:softEdge rad="112500"/>
          </a:effectLst>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143000" y="2667000"/>
            <a:ext cx="7162800" cy="838200"/>
          </a:xfrm>
        </p:spPr>
        <p:txBody>
          <a:bodyPr/>
          <a:lstStyle/>
          <a:p>
            <a:r>
              <a:rPr lang="az-Latn-AZ" sz="4000" dirty="0" smtClean="0">
                <a:latin typeface="Modern No. 20" pitchFamily="18" charset="0"/>
              </a:rPr>
              <a:t>Diqqətinizə  görə  minnətdar</a:t>
            </a:r>
            <a:r>
              <a:rPr lang="en-US" sz="4000" dirty="0" smtClean="0">
                <a:latin typeface="Modern No. 20" pitchFamily="18" charset="0"/>
              </a:rPr>
              <a:t>am</a:t>
            </a:r>
            <a:r>
              <a:rPr lang="az-Latn-AZ" sz="4000" dirty="0" smtClean="0">
                <a:latin typeface="Modern No. 20" pitchFamily="18" charset="0"/>
              </a:rPr>
              <a:t> !</a:t>
            </a:r>
            <a:endParaRPr lang="en-US" sz="4000" dirty="0">
              <a:latin typeface="Modern No. 20" pitchFamily="18" charset="0"/>
            </a:endParaRPr>
          </a:p>
        </p:txBody>
      </p:sp>
    </p:spTree>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ClassicPhotoAlbum">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70000"/>
                <a:satMod val="350000"/>
              </a:schemeClr>
            </a:gs>
          </a:gsLst>
          <a:path path="circle">
            <a:fillToRect l="51000" t="-20000" r="200000" b="100000"/>
          </a:path>
        </a:gradFill>
        <a:blipFill>
          <a:blip xmlns:r="http://schemas.openxmlformats.org/officeDocument/2006/relationships" r:embed="rId1">
            <a:duotone>
              <a:schemeClr val="phClr">
                <a:shade val="25000"/>
                <a:satMod val="350000"/>
              </a:schemeClr>
              <a:schemeClr val="phClr">
                <a:tint val="83000"/>
                <a:satMod val="115000"/>
              </a:schemeClr>
            </a:duotone>
          </a:blip>
          <a:tile tx="0" ty="0" sx="120000" sy="120000" flip="xy" algn="t"/>
        </a:blipFill>
      </a:bgFillStyleLst>
    </a:fmtScheme>
  </a:themeElements>
  <a:objectDefaults/>
  <a:extraClrSchemeLst/>
</a:theme>
</file>

<file path=ppt/theme/theme2.xml><?xml version="1.0" encoding="utf-8"?>
<a:theme xmlns:a="http://schemas.openxmlformats.org/drawingml/2006/main" name="Бумаж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3.xml><?xml version="1.0" encoding="utf-8"?>
<a:theme xmlns:a="http://schemas.openxmlformats.org/drawingml/2006/main" name="1_Бумаж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4.xml><?xml version="1.0" encoding="utf-8"?>
<a:theme xmlns:a="http://schemas.openxmlformats.org/drawingml/2006/main" name="2_Бумажн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ClassicPhotoAlbum</Template>
  <TotalTime>0</TotalTime>
  <Words>798</Words>
  <Application>Microsoft Office PowerPoint</Application>
  <PresentationFormat>Экран (4:3)</PresentationFormat>
  <Paragraphs>117</Paragraphs>
  <Slides>14</Slides>
  <Notes>4</Notes>
  <HiddenSlides>0</HiddenSlides>
  <MMClips>0</MMClips>
  <ScaleCrop>false</ScaleCrop>
  <HeadingPairs>
    <vt:vector size="4" baseType="variant">
      <vt:variant>
        <vt:lpstr>Тема</vt:lpstr>
      </vt:variant>
      <vt:variant>
        <vt:i4>4</vt:i4>
      </vt:variant>
      <vt:variant>
        <vt:lpstr>Заголовки слайдов</vt:lpstr>
      </vt:variant>
      <vt:variant>
        <vt:i4>14</vt:i4>
      </vt:variant>
    </vt:vector>
  </HeadingPairs>
  <TitlesOfParts>
    <vt:vector size="18" baseType="lpstr">
      <vt:lpstr>ClassicPhotoAlbum</vt:lpstr>
      <vt:lpstr>Бумажная</vt:lpstr>
      <vt:lpstr>1_Бумажная</vt:lpstr>
      <vt:lpstr>2_Бумажная</vt:lpstr>
      <vt:lpstr>Hesablama  texnikasının tarixi.</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2013-10-07T18:48:00Z</dcterms:created>
  <dcterms:modified xsi:type="dcterms:W3CDTF">2013-10-13T17:59:48Z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1049</vt:i4>
  </property>
  <property fmtid="{D5CDD505-2E9C-101B-9397-08002B2CF9AE}" pid="3" name="_Version">
    <vt:lpwstr>12.0.4518</vt:lpwstr>
  </property>
</Properties>
</file>