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5"/>
  </p:notesMasterIdLst>
  <p:sldIdLst>
    <p:sldId id="285" r:id="rId2"/>
    <p:sldId id="258" r:id="rId3"/>
    <p:sldId id="264" r:id="rId4"/>
    <p:sldId id="260" r:id="rId5"/>
    <p:sldId id="261" r:id="rId6"/>
    <p:sldId id="271" r:id="rId7"/>
    <p:sldId id="289" r:id="rId8"/>
    <p:sldId id="273" r:id="rId9"/>
    <p:sldId id="262" r:id="rId10"/>
    <p:sldId id="288" r:id="rId11"/>
    <p:sldId id="272" r:id="rId12"/>
    <p:sldId id="274" r:id="rId13"/>
    <p:sldId id="275" r:id="rId14"/>
    <p:sldId id="276" r:id="rId15"/>
    <p:sldId id="281" r:id="rId16"/>
    <p:sldId id="287" r:id="rId17"/>
    <p:sldId id="277" r:id="rId18"/>
    <p:sldId id="278" r:id="rId19"/>
    <p:sldId id="279" r:id="rId20"/>
    <p:sldId id="280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mil" initials="R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208"/>
    <a:srgbClr val="1F747F"/>
    <a:srgbClr val="23808D"/>
    <a:srgbClr val="FFBDBD"/>
    <a:srgbClr val="FF8585"/>
    <a:srgbClr val="C59EE2"/>
    <a:srgbClr val="1E6D78"/>
    <a:srgbClr val="E33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5" autoAdjust="0"/>
    <p:restoredTop sz="94782" autoAdjust="0"/>
  </p:normalViewPr>
  <p:slideViewPr>
    <p:cSldViewPr>
      <p:cViewPr varScale="1">
        <p:scale>
          <a:sx n="58" d="100"/>
          <a:sy n="58" d="100"/>
        </p:scale>
        <p:origin x="-96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66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02-15T21:29:14.892" idx="4">
    <p:pos x="5769" y="2953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923C0-D2D8-447C-A20C-54C0999B5616}" type="doc">
      <dgm:prSet loTypeId="urn:microsoft.com/office/officeart/2005/8/layout/hProcess3" loCatId="process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4F3A7881-8DD8-4796-8287-E3046FED500D}">
      <dgm:prSet custT="1"/>
      <dgm:spPr/>
      <dgm:t>
        <a:bodyPr/>
        <a:lstStyle/>
        <a:p>
          <a:pPr rtl="0"/>
          <a:r>
            <a:rPr lang="az-Latn-AZ" sz="2400" b="1" i="1" dirty="0" smtClean="0">
              <a:solidFill>
                <a:srgbClr val="FFBDBD"/>
              </a:solidFill>
              <a:latin typeface="Arial" pitchFamily="34" charset="0"/>
              <a:cs typeface="Arial" pitchFamily="34" charset="0"/>
            </a:rPr>
            <a:t>Paint proqramı nədir</a:t>
          </a:r>
          <a:r>
            <a:rPr lang="en-US" sz="2400" b="1" i="1" dirty="0" smtClean="0">
              <a:solidFill>
                <a:srgbClr val="FFBDBD"/>
              </a:solidFill>
              <a:latin typeface="Arial" pitchFamily="34" charset="0"/>
              <a:cs typeface="Arial" pitchFamily="34" charset="0"/>
            </a:rPr>
            <a:t>?</a:t>
          </a:r>
          <a:endParaRPr lang="ru-RU" sz="2400" b="1" i="1" dirty="0">
            <a:solidFill>
              <a:srgbClr val="FFBDBD"/>
            </a:solidFill>
            <a:latin typeface="Arial" pitchFamily="34" charset="0"/>
            <a:cs typeface="Arial" pitchFamily="34" charset="0"/>
          </a:endParaRPr>
        </a:p>
      </dgm:t>
    </dgm:pt>
    <dgm:pt modelId="{D40A1712-6A6D-47C8-A8C9-82988EC11F86}" type="parTrans" cxnId="{02492C9E-FCCC-48CC-A7B6-76BD0E81F4AB}">
      <dgm:prSet/>
      <dgm:spPr/>
      <dgm:t>
        <a:bodyPr/>
        <a:lstStyle/>
        <a:p>
          <a:endParaRPr lang="en-US"/>
        </a:p>
      </dgm:t>
    </dgm:pt>
    <dgm:pt modelId="{876AC9EB-5A78-4E22-B81D-DD317061C326}" type="sibTrans" cxnId="{02492C9E-FCCC-48CC-A7B6-76BD0E81F4AB}">
      <dgm:prSet/>
      <dgm:spPr/>
      <dgm:t>
        <a:bodyPr/>
        <a:lstStyle/>
        <a:p>
          <a:endParaRPr lang="en-US"/>
        </a:p>
      </dgm:t>
    </dgm:pt>
    <dgm:pt modelId="{C2A23CD4-8DA8-4821-B59F-A985C9761408}">
      <dgm:prSet/>
      <dgm:spPr/>
      <dgm:t>
        <a:bodyPr/>
        <a:lstStyle/>
        <a:p>
          <a:pPr rtl="0"/>
          <a:r>
            <a:rPr lang="az-Latn-AZ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Qrafik informasiya ilə işləmək üçün kompyuterdə qrafik redaktorlardan istifadə olunan proqramlardan biridə Paint proqramıdır.</a:t>
          </a:r>
          <a:endParaRPr lang="en-US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8DDD73F3-1A40-4EC1-9231-05859BAC5E2B}" type="parTrans" cxnId="{82615AF5-D2DC-440D-BC45-F960D2D2953B}">
      <dgm:prSet/>
      <dgm:spPr/>
      <dgm:t>
        <a:bodyPr/>
        <a:lstStyle/>
        <a:p>
          <a:endParaRPr lang="en-US"/>
        </a:p>
      </dgm:t>
    </dgm:pt>
    <dgm:pt modelId="{9C53DA18-526A-4FDE-98C5-1F3088325583}" type="sibTrans" cxnId="{82615AF5-D2DC-440D-BC45-F960D2D2953B}">
      <dgm:prSet/>
      <dgm:spPr/>
      <dgm:t>
        <a:bodyPr/>
        <a:lstStyle/>
        <a:p>
          <a:endParaRPr lang="en-US"/>
        </a:p>
      </dgm:t>
    </dgm:pt>
    <dgm:pt modelId="{B6444328-686D-4CCA-8F90-21EE5094E5D2}" type="pres">
      <dgm:prSet presAssocID="{9B0923C0-D2D8-447C-A20C-54C0999B56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AEBE19-F596-439E-B27A-0EFF7CAA407B}" type="pres">
      <dgm:prSet presAssocID="{9B0923C0-D2D8-447C-A20C-54C0999B5616}" presName="dummy" presStyleCnt="0"/>
      <dgm:spPr/>
    </dgm:pt>
    <dgm:pt modelId="{4511F870-4EF8-46A9-9B90-CD237CF19481}" type="pres">
      <dgm:prSet presAssocID="{9B0923C0-D2D8-447C-A20C-54C0999B5616}" presName="linH" presStyleCnt="0"/>
      <dgm:spPr/>
    </dgm:pt>
    <dgm:pt modelId="{56FAA586-335F-4310-95FA-43EE5AD4FAE6}" type="pres">
      <dgm:prSet presAssocID="{9B0923C0-D2D8-447C-A20C-54C0999B5616}" presName="padding1" presStyleCnt="0"/>
      <dgm:spPr/>
    </dgm:pt>
    <dgm:pt modelId="{0E3DDAA4-96B5-441C-823E-51BAF1D9A1E1}" type="pres">
      <dgm:prSet presAssocID="{4F3A7881-8DD8-4796-8287-E3046FED500D}" presName="linV" presStyleCnt="0"/>
      <dgm:spPr/>
    </dgm:pt>
    <dgm:pt modelId="{F7A8CB79-E9FB-4225-B061-10774FB09CCE}" type="pres">
      <dgm:prSet presAssocID="{4F3A7881-8DD8-4796-8287-E3046FED500D}" presName="spVertical1" presStyleCnt="0"/>
      <dgm:spPr/>
    </dgm:pt>
    <dgm:pt modelId="{07C9DFC6-7F3F-45E6-93AD-9219C8C57244}" type="pres">
      <dgm:prSet presAssocID="{4F3A7881-8DD8-4796-8287-E3046FED500D}" presName="parTx" presStyleLbl="revTx" presStyleIdx="0" presStyleCnt="2" custScaleX="159033" custScaleY="55712" custLinFactNeighborX="4394" custLinFactNeighborY="-484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7D4C9-1563-4839-9CCB-AA5CD47AA9DC}" type="pres">
      <dgm:prSet presAssocID="{4F3A7881-8DD8-4796-8287-E3046FED500D}" presName="spVertical2" presStyleCnt="0"/>
      <dgm:spPr/>
    </dgm:pt>
    <dgm:pt modelId="{6655D938-9D56-49C5-B163-99A92A057650}" type="pres">
      <dgm:prSet presAssocID="{4F3A7881-8DD8-4796-8287-E3046FED500D}" presName="spVertical3" presStyleCnt="0"/>
      <dgm:spPr/>
    </dgm:pt>
    <dgm:pt modelId="{B8236243-B69A-4DAA-A490-A59D4F7BB96B}" type="pres">
      <dgm:prSet presAssocID="{4F3A7881-8DD8-4796-8287-E3046FED500D}" presName="desTx" presStyleLbl="revTx" presStyleIdx="1" presStyleCnt="2" custScaleX="149916" custScaleY="41109" custLinFactNeighborX="-3188" custLinFactNeighborY="74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9DEA52-30A2-4968-B1B3-23B74E974CFC}" type="pres">
      <dgm:prSet presAssocID="{9B0923C0-D2D8-447C-A20C-54C0999B5616}" presName="padding2" presStyleCnt="0"/>
      <dgm:spPr/>
    </dgm:pt>
    <dgm:pt modelId="{2B53AB30-9045-48EC-A779-6B433554D955}" type="pres">
      <dgm:prSet presAssocID="{9B0923C0-D2D8-447C-A20C-54C0999B5616}" presName="negArrow" presStyleCnt="0"/>
      <dgm:spPr/>
    </dgm:pt>
    <dgm:pt modelId="{1A45866D-6556-409D-9A98-96E2017C2603}" type="pres">
      <dgm:prSet presAssocID="{9B0923C0-D2D8-447C-A20C-54C0999B5616}" presName="backgroundArrow" presStyleLbl="node1" presStyleIdx="0" presStyleCnt="1" custScaleX="75439" custScaleY="45727" custLinFactNeighborX="-3922" custLinFactNeighborY="4278"/>
      <dgm:spPr/>
    </dgm:pt>
  </dgm:ptLst>
  <dgm:cxnLst>
    <dgm:cxn modelId="{C144100E-2BC5-4F18-AEBD-DBE4CFB72909}" type="presOf" srcId="{C2A23CD4-8DA8-4821-B59F-A985C9761408}" destId="{B8236243-B69A-4DAA-A490-A59D4F7BB96B}" srcOrd="0" destOrd="0" presId="urn:microsoft.com/office/officeart/2005/8/layout/hProcess3"/>
    <dgm:cxn modelId="{02492C9E-FCCC-48CC-A7B6-76BD0E81F4AB}" srcId="{9B0923C0-D2D8-447C-A20C-54C0999B5616}" destId="{4F3A7881-8DD8-4796-8287-E3046FED500D}" srcOrd="0" destOrd="0" parTransId="{D40A1712-6A6D-47C8-A8C9-82988EC11F86}" sibTransId="{876AC9EB-5A78-4E22-B81D-DD317061C326}"/>
    <dgm:cxn modelId="{82615AF5-D2DC-440D-BC45-F960D2D2953B}" srcId="{4F3A7881-8DD8-4796-8287-E3046FED500D}" destId="{C2A23CD4-8DA8-4821-B59F-A985C9761408}" srcOrd="0" destOrd="0" parTransId="{8DDD73F3-1A40-4EC1-9231-05859BAC5E2B}" sibTransId="{9C53DA18-526A-4FDE-98C5-1F3088325583}"/>
    <dgm:cxn modelId="{A22FA1C6-44C0-45B3-8E75-32A8456C5B06}" type="presOf" srcId="{9B0923C0-D2D8-447C-A20C-54C0999B5616}" destId="{B6444328-686D-4CCA-8F90-21EE5094E5D2}" srcOrd="0" destOrd="0" presId="urn:microsoft.com/office/officeart/2005/8/layout/hProcess3"/>
    <dgm:cxn modelId="{D13BAB24-FF55-4940-832B-61532B43A2AB}" type="presOf" srcId="{4F3A7881-8DD8-4796-8287-E3046FED500D}" destId="{07C9DFC6-7F3F-45E6-93AD-9219C8C57244}" srcOrd="0" destOrd="0" presId="urn:microsoft.com/office/officeart/2005/8/layout/hProcess3"/>
    <dgm:cxn modelId="{7E66203F-69E1-45D2-87EB-DF850B7B0EDB}" type="presParOf" srcId="{B6444328-686D-4CCA-8F90-21EE5094E5D2}" destId="{96AEBE19-F596-439E-B27A-0EFF7CAA407B}" srcOrd="0" destOrd="0" presId="urn:microsoft.com/office/officeart/2005/8/layout/hProcess3"/>
    <dgm:cxn modelId="{86FE6D05-60CB-417C-B945-C158ED2D9AF2}" type="presParOf" srcId="{B6444328-686D-4CCA-8F90-21EE5094E5D2}" destId="{4511F870-4EF8-46A9-9B90-CD237CF19481}" srcOrd="1" destOrd="0" presId="urn:microsoft.com/office/officeart/2005/8/layout/hProcess3"/>
    <dgm:cxn modelId="{C360DFFD-E177-4E98-8F4C-423630DA590A}" type="presParOf" srcId="{4511F870-4EF8-46A9-9B90-CD237CF19481}" destId="{56FAA586-335F-4310-95FA-43EE5AD4FAE6}" srcOrd="0" destOrd="0" presId="urn:microsoft.com/office/officeart/2005/8/layout/hProcess3"/>
    <dgm:cxn modelId="{877ECEDC-BA58-42DB-8DB5-235914D457CE}" type="presParOf" srcId="{4511F870-4EF8-46A9-9B90-CD237CF19481}" destId="{0E3DDAA4-96B5-441C-823E-51BAF1D9A1E1}" srcOrd="1" destOrd="0" presId="urn:microsoft.com/office/officeart/2005/8/layout/hProcess3"/>
    <dgm:cxn modelId="{BA9FEA95-F299-413C-BC03-A2946EDB5E99}" type="presParOf" srcId="{0E3DDAA4-96B5-441C-823E-51BAF1D9A1E1}" destId="{F7A8CB79-E9FB-4225-B061-10774FB09CCE}" srcOrd="0" destOrd="0" presId="urn:microsoft.com/office/officeart/2005/8/layout/hProcess3"/>
    <dgm:cxn modelId="{6037DEAD-9FF8-4CB4-8079-7EA5DAB7F748}" type="presParOf" srcId="{0E3DDAA4-96B5-441C-823E-51BAF1D9A1E1}" destId="{07C9DFC6-7F3F-45E6-93AD-9219C8C57244}" srcOrd="1" destOrd="0" presId="urn:microsoft.com/office/officeart/2005/8/layout/hProcess3"/>
    <dgm:cxn modelId="{57F2091A-0B67-4E9C-BF4C-5D1581ACA3EE}" type="presParOf" srcId="{0E3DDAA4-96B5-441C-823E-51BAF1D9A1E1}" destId="{DB87D4C9-1563-4839-9CCB-AA5CD47AA9DC}" srcOrd="2" destOrd="0" presId="urn:microsoft.com/office/officeart/2005/8/layout/hProcess3"/>
    <dgm:cxn modelId="{979C2404-6957-4D4E-9D82-C2587DB9167A}" type="presParOf" srcId="{0E3DDAA4-96B5-441C-823E-51BAF1D9A1E1}" destId="{6655D938-9D56-49C5-B163-99A92A057650}" srcOrd="3" destOrd="0" presId="urn:microsoft.com/office/officeart/2005/8/layout/hProcess3"/>
    <dgm:cxn modelId="{43E4B4E8-DF64-4ED8-B909-BE13D2F815D6}" type="presParOf" srcId="{0E3DDAA4-96B5-441C-823E-51BAF1D9A1E1}" destId="{B8236243-B69A-4DAA-A490-A59D4F7BB96B}" srcOrd="4" destOrd="0" presId="urn:microsoft.com/office/officeart/2005/8/layout/hProcess3"/>
    <dgm:cxn modelId="{C346A495-299A-4B4D-90F3-D7ED590ADAA2}" type="presParOf" srcId="{4511F870-4EF8-46A9-9B90-CD237CF19481}" destId="{A49DEA52-30A2-4968-B1B3-23B74E974CFC}" srcOrd="2" destOrd="0" presId="urn:microsoft.com/office/officeart/2005/8/layout/hProcess3"/>
    <dgm:cxn modelId="{AB0D7524-4E06-4FF5-B999-671CCCFD22BA}" type="presParOf" srcId="{4511F870-4EF8-46A9-9B90-CD237CF19481}" destId="{2B53AB30-9045-48EC-A779-6B433554D955}" srcOrd="3" destOrd="0" presId="urn:microsoft.com/office/officeart/2005/8/layout/hProcess3"/>
    <dgm:cxn modelId="{BDC6AEF7-27E5-4159-894A-77E26BBED264}" type="presParOf" srcId="{4511F870-4EF8-46A9-9B90-CD237CF19481}" destId="{1A45866D-6556-409D-9A98-96E2017C260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A42E82-8B30-478B-8C56-D039FCC8FB7F}" type="doc">
      <dgm:prSet loTypeId="urn:microsoft.com/office/officeart/2005/8/layout/cycle6" loCatId="relationship" qsTypeId="urn:microsoft.com/office/officeart/2005/8/quickstyle/simple1#1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DB83412-D6AE-4613-8266-462D4722A540}">
      <dgm:prSet/>
      <dgm:spPr/>
      <dgm:t>
        <a:bodyPr/>
        <a:lstStyle/>
        <a:p>
          <a:pPr rtl="0"/>
          <a:r>
            <a:rPr lang="az-Latn-AZ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Bu zaman proqramın pəncərəsi açılacaq</a:t>
          </a:r>
          <a:r>
            <a:rPr lang="az-Latn-AZ" b="1" i="1" dirty="0" smtClean="0">
              <a:solidFill>
                <a:srgbClr val="FFFF00"/>
              </a:solidFill>
              <a:latin typeface="+mn-lt"/>
            </a:rPr>
            <a:t>.</a:t>
          </a:r>
          <a:r>
            <a:rPr lang="az-Latn-AZ" b="1" i="1" dirty="0" smtClean="0"/>
            <a:t/>
          </a:r>
          <a:br>
            <a:rPr lang="az-Latn-AZ" b="1" i="1" dirty="0" smtClean="0"/>
          </a:br>
          <a:endParaRPr lang="ru-RU" dirty="0"/>
        </a:p>
      </dgm:t>
    </dgm:pt>
    <dgm:pt modelId="{0CE9AACF-B49B-40C5-AD9D-EFDAECD4860B}" type="parTrans" cxnId="{3D5DD722-C4AF-4E03-9FC4-5AF8418C67DA}">
      <dgm:prSet/>
      <dgm:spPr/>
      <dgm:t>
        <a:bodyPr/>
        <a:lstStyle/>
        <a:p>
          <a:endParaRPr lang="en-US"/>
        </a:p>
      </dgm:t>
    </dgm:pt>
    <dgm:pt modelId="{CAD108CC-8146-4F1B-9853-10FAAF39D749}" type="sibTrans" cxnId="{3D5DD722-C4AF-4E03-9FC4-5AF8418C67DA}">
      <dgm:prSet/>
      <dgm:spPr/>
      <dgm:t>
        <a:bodyPr/>
        <a:lstStyle/>
        <a:p>
          <a:endParaRPr lang="en-US"/>
        </a:p>
      </dgm:t>
    </dgm:pt>
    <dgm:pt modelId="{88408766-1FFB-4AAF-BEEF-A2EC470A2917}" type="pres">
      <dgm:prSet presAssocID="{84A42E82-8B30-478B-8C56-D039FCC8FB7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CBEF5D-63A4-4B0E-8CFA-09BB8079B9CD}" type="pres">
      <dgm:prSet presAssocID="{1DB83412-D6AE-4613-8266-462D4722A540}" presName="node" presStyleLbl="node1" presStyleIdx="0" presStyleCnt="1" custScaleY="95821" custRadScaleRad="100317" custRadScaleInc="1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5DD722-C4AF-4E03-9FC4-5AF8418C67DA}" srcId="{84A42E82-8B30-478B-8C56-D039FCC8FB7F}" destId="{1DB83412-D6AE-4613-8266-462D4722A540}" srcOrd="0" destOrd="0" parTransId="{0CE9AACF-B49B-40C5-AD9D-EFDAECD4860B}" sibTransId="{CAD108CC-8146-4F1B-9853-10FAAF39D749}"/>
    <dgm:cxn modelId="{3DBFAD2D-59E3-49B4-8BC8-8B2A5460DC6F}" type="presOf" srcId="{84A42E82-8B30-478B-8C56-D039FCC8FB7F}" destId="{88408766-1FFB-4AAF-BEEF-A2EC470A2917}" srcOrd="0" destOrd="0" presId="urn:microsoft.com/office/officeart/2005/8/layout/cycle6"/>
    <dgm:cxn modelId="{CB05D7F9-E80D-4B68-B271-19F5174041A5}" type="presOf" srcId="{1DB83412-D6AE-4613-8266-462D4722A540}" destId="{40CBEF5D-63A4-4B0E-8CFA-09BB8079B9CD}" srcOrd="0" destOrd="0" presId="urn:microsoft.com/office/officeart/2005/8/layout/cycle6"/>
    <dgm:cxn modelId="{04785EDF-DF26-46D9-98EE-5424283E600D}" type="presParOf" srcId="{88408766-1FFB-4AAF-BEEF-A2EC470A2917}" destId="{40CBEF5D-63A4-4B0E-8CFA-09BB8079B9CD}" srcOrd="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207D01-24B4-451B-9147-215EB5401645}" type="doc">
      <dgm:prSet loTypeId="urn:microsoft.com/office/officeart/2005/8/layout/venn3" loCatId="relationship" qsTypeId="urn:microsoft.com/office/officeart/2005/8/quickstyle/simple1#12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DFBDBACE-AB23-4075-AA22-F96518EBD194}">
      <dgm:prSet custT="1"/>
      <dgm:spPr/>
      <dgm:t>
        <a:bodyPr/>
        <a:lstStyle/>
        <a:p>
          <a:pPr rtl="0"/>
          <a:r>
            <a:rPr lang="az-Latn-AZ" sz="1800" b="0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Menyu</a:t>
          </a:r>
          <a:endParaRPr lang="az-Latn-AZ" sz="1800" b="0" i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9C217360-2081-46AC-8705-1807A28F15E5}" type="parTrans" cxnId="{16D7CD59-0F67-4DCD-924E-38BB9D76D2DC}">
      <dgm:prSet/>
      <dgm:spPr/>
      <dgm:t>
        <a:bodyPr/>
        <a:lstStyle/>
        <a:p>
          <a:endParaRPr lang="en-US"/>
        </a:p>
      </dgm:t>
    </dgm:pt>
    <dgm:pt modelId="{D867F9E0-B90F-4A75-A0C7-23604BCB8FFC}" type="sibTrans" cxnId="{16D7CD59-0F67-4DCD-924E-38BB9D76D2DC}">
      <dgm:prSet/>
      <dgm:spPr/>
      <dgm:t>
        <a:bodyPr/>
        <a:lstStyle/>
        <a:p>
          <a:endParaRPr lang="en-US"/>
        </a:p>
      </dgm:t>
    </dgm:pt>
    <dgm:pt modelId="{21ACAA5B-9B61-440A-BB43-9730C4D1B2FA}">
      <dgm:prSet custT="1"/>
      <dgm:spPr/>
      <dgm:t>
        <a:bodyPr/>
        <a:lstStyle/>
        <a:p>
          <a:pPr rtl="0"/>
          <a:r>
            <a:rPr lang="az-Latn-AZ" sz="1800" b="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Alətlər qutusu</a:t>
          </a:r>
          <a:endParaRPr lang="en-US" sz="1800" b="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BD02AF46-629C-41EA-9C28-E202827FF572}" type="sibTrans" cxnId="{1A17A48A-8B7F-4945-AF17-37514C34E047}">
      <dgm:prSet/>
      <dgm:spPr/>
      <dgm:t>
        <a:bodyPr/>
        <a:lstStyle/>
        <a:p>
          <a:endParaRPr lang="en-US"/>
        </a:p>
      </dgm:t>
    </dgm:pt>
    <dgm:pt modelId="{A28ED336-ECC4-4036-838A-2C09C93DF193}" type="parTrans" cxnId="{1A17A48A-8B7F-4945-AF17-37514C34E047}">
      <dgm:prSet/>
      <dgm:spPr/>
      <dgm:t>
        <a:bodyPr/>
        <a:lstStyle/>
        <a:p>
          <a:endParaRPr lang="en-US"/>
        </a:p>
      </dgm:t>
    </dgm:pt>
    <dgm:pt modelId="{53ABF667-8A02-46EA-B6AF-8A744B0F5DBE}">
      <dgm:prSet custT="1"/>
      <dgm:spPr/>
      <dgm:t>
        <a:bodyPr/>
        <a:lstStyle/>
        <a:p>
          <a:r>
            <a:rPr lang="en-US" sz="1800" b="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</a:t>
          </a:r>
          <a:r>
            <a:rPr lang="az-Latn-AZ" sz="1800" b="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şçi oblastı</a:t>
          </a:r>
          <a:endParaRPr lang="en-US" sz="1800" b="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B788CA8D-5BCD-4303-BB4B-27FBBF86E818}" type="parTrans" cxnId="{3825BED8-144F-4A95-AD71-AAF8340B2D1A}">
      <dgm:prSet/>
      <dgm:spPr/>
      <dgm:t>
        <a:bodyPr/>
        <a:lstStyle/>
        <a:p>
          <a:endParaRPr lang="en-US"/>
        </a:p>
      </dgm:t>
    </dgm:pt>
    <dgm:pt modelId="{219B3DCC-3431-4323-9899-934E03A04524}" type="sibTrans" cxnId="{3825BED8-144F-4A95-AD71-AAF8340B2D1A}">
      <dgm:prSet/>
      <dgm:spPr/>
      <dgm:t>
        <a:bodyPr/>
        <a:lstStyle/>
        <a:p>
          <a:endParaRPr lang="en-US"/>
        </a:p>
      </dgm:t>
    </dgm:pt>
    <dgm:pt modelId="{DCA8D041-8192-46E9-B746-25F7DFBBDE40}">
      <dgm:prSet custT="1"/>
      <dgm:spPr/>
      <dgm:t>
        <a:bodyPr/>
        <a:lstStyle/>
        <a:p>
          <a:r>
            <a:rPr lang="az-Latn-AZ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Rənglər palitra</a:t>
          </a:r>
          <a:r>
            <a:rPr lang="en-US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</a:t>
          </a:r>
          <a:r>
            <a:rPr lang="az-Latn-AZ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ı</a:t>
          </a:r>
          <a:endParaRPr lang="en-US" sz="18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AB443495-DFBA-46E5-8BBC-69489BE0E604}" type="parTrans" cxnId="{022622BF-9F2C-4E2B-B951-47C86B5C1FA3}">
      <dgm:prSet/>
      <dgm:spPr/>
      <dgm:t>
        <a:bodyPr/>
        <a:lstStyle/>
        <a:p>
          <a:endParaRPr lang="en-US"/>
        </a:p>
      </dgm:t>
    </dgm:pt>
    <dgm:pt modelId="{17BDC455-7761-4D62-B3F7-D019A4616185}" type="sibTrans" cxnId="{022622BF-9F2C-4E2B-B951-47C86B5C1FA3}">
      <dgm:prSet/>
      <dgm:spPr/>
      <dgm:t>
        <a:bodyPr/>
        <a:lstStyle/>
        <a:p>
          <a:endParaRPr lang="en-US"/>
        </a:p>
      </dgm:t>
    </dgm:pt>
    <dgm:pt modelId="{1567CEE0-620B-430E-BBD5-84743D8F1F84}" type="pres">
      <dgm:prSet presAssocID="{30207D01-24B4-451B-9147-215EB54016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FBAF98-6995-4054-A5A6-AF258ADB9F0A}" type="pres">
      <dgm:prSet presAssocID="{DFBDBACE-AB23-4075-AA22-F96518EBD194}" presName="Name5" presStyleLbl="vennNode1" presStyleIdx="0" presStyleCnt="4" custLinFactNeighborX="-498" custLinFactNeighborY="-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59F68-874D-46F6-89EE-479FD1DC927C}" type="pres">
      <dgm:prSet presAssocID="{D867F9E0-B90F-4A75-A0C7-23604BCB8FFC}" presName="space" presStyleCnt="0"/>
      <dgm:spPr/>
    </dgm:pt>
    <dgm:pt modelId="{F9064DC1-8222-44D9-A217-F101AF02124B}" type="pres">
      <dgm:prSet presAssocID="{21ACAA5B-9B61-440A-BB43-9730C4D1B2FA}" presName="Name5" presStyleLbl="vennNode1" presStyleIdx="1" presStyleCnt="4" custLinFactNeighborX="-33238" custLinFactNeighborY="-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5B67C-C73E-4E38-AB26-8BE496CDBD10}" type="pres">
      <dgm:prSet presAssocID="{BD02AF46-629C-41EA-9C28-E202827FF572}" presName="space" presStyleCnt="0"/>
      <dgm:spPr/>
    </dgm:pt>
    <dgm:pt modelId="{CA70696A-418C-4467-9E99-79B5E1BE45C4}" type="pres">
      <dgm:prSet presAssocID="{53ABF667-8A02-46EA-B6AF-8A744B0F5DBE}" presName="Name5" presStyleLbl="vennNode1" presStyleIdx="2" presStyleCnt="4" custLinFactNeighborX="-7988" custLinFactNeighborY="-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07CBA3-47EE-4106-8EFF-2408E8A5F15B}" type="pres">
      <dgm:prSet presAssocID="{219B3DCC-3431-4323-9899-934E03A04524}" presName="space" presStyleCnt="0"/>
      <dgm:spPr/>
    </dgm:pt>
    <dgm:pt modelId="{65C4CAD6-2ED8-4052-A22D-FD827410BBE8}" type="pres">
      <dgm:prSet presAssocID="{DCA8D041-8192-46E9-B746-25F7DFBBDE40}" presName="Name5" presStyleLbl="vennNode1" presStyleIdx="3" presStyleCnt="4" custLinFactNeighborX="17261" custLinFactNeighborY="-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25BED8-144F-4A95-AD71-AAF8340B2D1A}" srcId="{30207D01-24B4-451B-9147-215EB5401645}" destId="{53ABF667-8A02-46EA-B6AF-8A744B0F5DBE}" srcOrd="2" destOrd="0" parTransId="{B788CA8D-5BCD-4303-BB4B-27FBBF86E818}" sibTransId="{219B3DCC-3431-4323-9899-934E03A04524}"/>
    <dgm:cxn modelId="{16D7CD59-0F67-4DCD-924E-38BB9D76D2DC}" srcId="{30207D01-24B4-451B-9147-215EB5401645}" destId="{DFBDBACE-AB23-4075-AA22-F96518EBD194}" srcOrd="0" destOrd="0" parTransId="{9C217360-2081-46AC-8705-1807A28F15E5}" sibTransId="{D867F9E0-B90F-4A75-A0C7-23604BCB8FFC}"/>
    <dgm:cxn modelId="{1A17A48A-8B7F-4945-AF17-37514C34E047}" srcId="{30207D01-24B4-451B-9147-215EB5401645}" destId="{21ACAA5B-9B61-440A-BB43-9730C4D1B2FA}" srcOrd="1" destOrd="0" parTransId="{A28ED336-ECC4-4036-838A-2C09C93DF193}" sibTransId="{BD02AF46-629C-41EA-9C28-E202827FF572}"/>
    <dgm:cxn modelId="{9D07D100-1A15-43E7-AF99-C64E890A9A60}" type="presOf" srcId="{53ABF667-8A02-46EA-B6AF-8A744B0F5DBE}" destId="{CA70696A-418C-4467-9E99-79B5E1BE45C4}" srcOrd="0" destOrd="0" presId="urn:microsoft.com/office/officeart/2005/8/layout/venn3"/>
    <dgm:cxn modelId="{4B6FF5B4-3CA5-49D1-914A-85CA11612ABF}" type="presOf" srcId="{DFBDBACE-AB23-4075-AA22-F96518EBD194}" destId="{B6FBAF98-6995-4054-A5A6-AF258ADB9F0A}" srcOrd="0" destOrd="0" presId="urn:microsoft.com/office/officeart/2005/8/layout/venn3"/>
    <dgm:cxn modelId="{1BA68BFF-406E-4EA1-9E04-06681D42A8A9}" type="presOf" srcId="{DCA8D041-8192-46E9-B746-25F7DFBBDE40}" destId="{65C4CAD6-2ED8-4052-A22D-FD827410BBE8}" srcOrd="0" destOrd="0" presId="urn:microsoft.com/office/officeart/2005/8/layout/venn3"/>
    <dgm:cxn modelId="{F20A9196-923C-444F-8EF5-411C4D7F41F9}" type="presOf" srcId="{21ACAA5B-9B61-440A-BB43-9730C4D1B2FA}" destId="{F9064DC1-8222-44D9-A217-F101AF02124B}" srcOrd="0" destOrd="0" presId="urn:microsoft.com/office/officeart/2005/8/layout/venn3"/>
    <dgm:cxn modelId="{78908CAC-3E01-45E0-8EC3-07CB6101014D}" type="presOf" srcId="{30207D01-24B4-451B-9147-215EB5401645}" destId="{1567CEE0-620B-430E-BBD5-84743D8F1F84}" srcOrd="0" destOrd="0" presId="urn:microsoft.com/office/officeart/2005/8/layout/venn3"/>
    <dgm:cxn modelId="{022622BF-9F2C-4E2B-B951-47C86B5C1FA3}" srcId="{30207D01-24B4-451B-9147-215EB5401645}" destId="{DCA8D041-8192-46E9-B746-25F7DFBBDE40}" srcOrd="3" destOrd="0" parTransId="{AB443495-DFBA-46E5-8BBC-69489BE0E604}" sibTransId="{17BDC455-7761-4D62-B3F7-D019A4616185}"/>
    <dgm:cxn modelId="{F64741EC-0EBB-4CF9-9033-E775EE7F7993}" type="presParOf" srcId="{1567CEE0-620B-430E-BBD5-84743D8F1F84}" destId="{B6FBAF98-6995-4054-A5A6-AF258ADB9F0A}" srcOrd="0" destOrd="0" presId="urn:microsoft.com/office/officeart/2005/8/layout/venn3"/>
    <dgm:cxn modelId="{A387BCE3-1720-415C-94BF-469D073C92A9}" type="presParOf" srcId="{1567CEE0-620B-430E-BBD5-84743D8F1F84}" destId="{4C359F68-874D-46F6-89EE-479FD1DC927C}" srcOrd="1" destOrd="0" presId="urn:microsoft.com/office/officeart/2005/8/layout/venn3"/>
    <dgm:cxn modelId="{4F1EBCF1-7DDB-428E-9267-22D632299E63}" type="presParOf" srcId="{1567CEE0-620B-430E-BBD5-84743D8F1F84}" destId="{F9064DC1-8222-44D9-A217-F101AF02124B}" srcOrd="2" destOrd="0" presId="urn:microsoft.com/office/officeart/2005/8/layout/venn3"/>
    <dgm:cxn modelId="{4FEAFFF9-AAB3-41B6-BE89-D0B128B6147D}" type="presParOf" srcId="{1567CEE0-620B-430E-BBD5-84743D8F1F84}" destId="{A4E5B67C-C73E-4E38-AB26-8BE496CDBD10}" srcOrd="3" destOrd="0" presId="urn:microsoft.com/office/officeart/2005/8/layout/venn3"/>
    <dgm:cxn modelId="{E24149CB-987B-45C7-A19B-78A2A4D75E16}" type="presParOf" srcId="{1567CEE0-620B-430E-BBD5-84743D8F1F84}" destId="{CA70696A-418C-4467-9E99-79B5E1BE45C4}" srcOrd="4" destOrd="0" presId="urn:microsoft.com/office/officeart/2005/8/layout/venn3"/>
    <dgm:cxn modelId="{30C4DCBF-FAF5-41BC-972B-4B530B9B0F84}" type="presParOf" srcId="{1567CEE0-620B-430E-BBD5-84743D8F1F84}" destId="{0707CBA3-47EE-4106-8EFF-2408E8A5F15B}" srcOrd="5" destOrd="0" presId="urn:microsoft.com/office/officeart/2005/8/layout/venn3"/>
    <dgm:cxn modelId="{AA9360F9-B0FA-4C73-9E3C-B4AF7C2A3CBB}" type="presParOf" srcId="{1567CEE0-620B-430E-BBD5-84743D8F1F84}" destId="{65C4CAD6-2ED8-4052-A22D-FD827410BBE8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6B882A-6B70-47B8-9511-E0A677FA79F0}" type="doc">
      <dgm:prSet loTypeId="urn:microsoft.com/office/officeart/2005/8/layout/target1" loCatId="relationship" qsTypeId="urn:microsoft.com/office/officeart/2005/8/quickstyle/simple1#14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DA35B73F-BA6E-4672-9FC5-0FD8CCB0875B}">
      <dgm:prSet custT="1"/>
      <dgm:spPr>
        <a:ln>
          <a:noFill/>
        </a:ln>
      </dgm:spPr>
      <dgm:t>
        <a:bodyPr/>
        <a:lstStyle/>
        <a:p>
          <a:pPr rtl="0"/>
          <a:r>
            <a:rPr lang="az-Latn-AZ" sz="1800" b="1" i="1" dirty="0" smtClean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rPr>
            <a:t>Çəkilən şəkili rəngləmək üçün rənglər qutusunda (palitrada)olan istədiyiniz rəngi seçə bilərsiniz</a:t>
          </a:r>
          <a:endParaRPr lang="ru-RU" sz="1800" b="1" i="1" dirty="0">
            <a:solidFill>
              <a:srgbClr val="FFFF00"/>
            </a:solidFill>
            <a:latin typeface="Arial" pitchFamily="34" charset="0"/>
            <a:ea typeface="Arial Unicode MS" pitchFamily="34" charset="-128"/>
            <a:cs typeface="Arial" pitchFamily="34" charset="0"/>
          </a:endParaRPr>
        </a:p>
      </dgm:t>
    </dgm:pt>
    <dgm:pt modelId="{09240361-2DB4-4BCE-BDBD-FF7A9DB78570}" type="parTrans" cxnId="{4FC812D6-D881-4381-8525-A29C4F16B0DF}">
      <dgm:prSet/>
      <dgm:spPr/>
      <dgm:t>
        <a:bodyPr/>
        <a:lstStyle/>
        <a:p>
          <a:endParaRPr lang="en-US"/>
        </a:p>
      </dgm:t>
    </dgm:pt>
    <dgm:pt modelId="{4F084806-3F7E-454C-8C6E-17EA6C1727E6}" type="sibTrans" cxnId="{4FC812D6-D881-4381-8525-A29C4F16B0DF}">
      <dgm:prSet/>
      <dgm:spPr/>
      <dgm:t>
        <a:bodyPr/>
        <a:lstStyle/>
        <a:p>
          <a:endParaRPr lang="en-US"/>
        </a:p>
      </dgm:t>
    </dgm:pt>
    <dgm:pt modelId="{1EB8BC53-113C-4781-8102-64E0A810E534}" type="pres">
      <dgm:prSet presAssocID="{036B882A-6B70-47B8-9511-E0A677FA79F0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4AE691-3AAD-4B4F-A43B-392A5738273B}" type="pres">
      <dgm:prSet presAssocID="{DA35B73F-BA6E-4672-9FC5-0FD8CCB0875B}" presName="circle1" presStyleLbl="lnNode1" presStyleIdx="0" presStyleCnt="1" custScaleX="78089" custScaleY="70939" custLinFactNeighborX="27280" custLinFactNeighborY="13097"/>
      <dgm:spPr/>
    </dgm:pt>
    <dgm:pt modelId="{D916CAD8-E110-4723-948C-F298F336364A}" type="pres">
      <dgm:prSet presAssocID="{DA35B73F-BA6E-4672-9FC5-0FD8CCB0875B}" presName="text1" presStyleLbl="revTx" presStyleIdx="0" presStyleCnt="1" custScaleX="333333" custScaleY="132653" custLinFactNeighborX="-34333" custLinFactNeighborY="-166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104AA1-4949-4392-84CB-DEDA77D5DB5C}" type="pres">
      <dgm:prSet presAssocID="{DA35B73F-BA6E-4672-9FC5-0FD8CCB0875B}" presName="line1" presStyleLbl="callout" presStyleIdx="0" presStyleCnt="2" custFlipVert="1" custSzY="45720" custScaleX="372106" custLinFactX="104527" custLinFactY="300000" custLinFactNeighborX="200000" custLinFactNeighborY="364426"/>
      <dgm:spPr>
        <a:ln>
          <a:solidFill>
            <a:srgbClr val="FC4208"/>
          </a:solidFill>
        </a:ln>
      </dgm:spPr>
      <dgm:t>
        <a:bodyPr/>
        <a:lstStyle/>
        <a:p>
          <a:endParaRPr lang="en-US"/>
        </a:p>
      </dgm:t>
    </dgm:pt>
    <dgm:pt modelId="{C56F1D61-367C-4755-AA07-1572E75A5988}" type="pres">
      <dgm:prSet presAssocID="{DA35B73F-BA6E-4672-9FC5-0FD8CCB0875B}" presName="d1" presStyleLbl="callout" presStyleIdx="1" presStyleCnt="2" custLinFactNeighborX="36394" custLinFactNeighborY="20935"/>
      <dgm:spPr>
        <a:ln>
          <a:solidFill>
            <a:srgbClr val="FC4208"/>
          </a:solidFill>
        </a:ln>
      </dgm:spPr>
      <dgm:t>
        <a:bodyPr/>
        <a:lstStyle/>
        <a:p>
          <a:endParaRPr lang="en-US"/>
        </a:p>
      </dgm:t>
    </dgm:pt>
  </dgm:ptLst>
  <dgm:cxnLst>
    <dgm:cxn modelId="{4FC812D6-D881-4381-8525-A29C4F16B0DF}" srcId="{036B882A-6B70-47B8-9511-E0A677FA79F0}" destId="{DA35B73F-BA6E-4672-9FC5-0FD8CCB0875B}" srcOrd="0" destOrd="0" parTransId="{09240361-2DB4-4BCE-BDBD-FF7A9DB78570}" sibTransId="{4F084806-3F7E-454C-8C6E-17EA6C1727E6}"/>
    <dgm:cxn modelId="{D3AFF71C-AD3C-4102-BC26-E981B649CC7D}" type="presOf" srcId="{036B882A-6B70-47B8-9511-E0A677FA79F0}" destId="{1EB8BC53-113C-4781-8102-64E0A810E534}" srcOrd="0" destOrd="0" presId="urn:microsoft.com/office/officeart/2005/8/layout/target1"/>
    <dgm:cxn modelId="{AC6E9D76-2BE1-4DC3-B015-24F8E57D1E6C}" type="presOf" srcId="{DA35B73F-BA6E-4672-9FC5-0FD8CCB0875B}" destId="{D916CAD8-E110-4723-948C-F298F336364A}" srcOrd="0" destOrd="0" presId="urn:microsoft.com/office/officeart/2005/8/layout/target1"/>
    <dgm:cxn modelId="{B5033400-7907-4E06-844A-D9DC1D8DE606}" type="presParOf" srcId="{1EB8BC53-113C-4781-8102-64E0A810E534}" destId="{9E4AE691-3AAD-4B4F-A43B-392A5738273B}" srcOrd="0" destOrd="0" presId="urn:microsoft.com/office/officeart/2005/8/layout/target1"/>
    <dgm:cxn modelId="{EC2DAA91-76CB-4826-8F32-9B15F68550BE}" type="presParOf" srcId="{1EB8BC53-113C-4781-8102-64E0A810E534}" destId="{D916CAD8-E110-4723-948C-F298F336364A}" srcOrd="1" destOrd="0" presId="urn:microsoft.com/office/officeart/2005/8/layout/target1"/>
    <dgm:cxn modelId="{2D745600-5C6C-43FF-8284-724970996871}" type="presParOf" srcId="{1EB8BC53-113C-4781-8102-64E0A810E534}" destId="{D8104AA1-4949-4392-84CB-DEDA77D5DB5C}" srcOrd="2" destOrd="0" presId="urn:microsoft.com/office/officeart/2005/8/layout/target1"/>
    <dgm:cxn modelId="{21468448-9BBB-4A49-8775-3235CF29632A}" type="presParOf" srcId="{1EB8BC53-113C-4781-8102-64E0A810E534}" destId="{C56F1D61-367C-4755-AA07-1572E75A5988}" srcOrd="3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DFC1CE-AFA5-4497-9A07-59D4A763377F}" type="doc">
      <dgm:prSet loTypeId="urn:microsoft.com/office/officeart/2005/8/layout/vList6" loCatId="list" qsTypeId="urn:microsoft.com/office/officeart/2005/8/quickstyle/simple1#15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4A66B12B-097D-4F86-947C-FA4489B8D4F6}">
      <dgm:prSet custT="1"/>
      <dgm:spPr/>
      <dgm:t>
        <a:bodyPr/>
        <a:lstStyle/>
        <a:p>
          <a:pPr rtl="0"/>
          <a:r>
            <a:rPr lang="az-Latn-A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Kağız</a:t>
          </a:r>
          <a:r>
            <a:rPr lang="en-US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qrupunda</a:t>
          </a:r>
          <a:endParaRPr lang="en-US" sz="14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6CD7BB2D-12A6-43CB-9827-C7C7572D8F6A}" type="parTrans" cxnId="{82848826-C44A-429A-9F57-325E90ECC18E}">
      <dgm:prSet/>
      <dgm:spPr/>
      <dgm:t>
        <a:bodyPr/>
        <a:lstStyle/>
        <a:p>
          <a:endParaRPr lang="en-US"/>
        </a:p>
      </dgm:t>
    </dgm:pt>
    <dgm:pt modelId="{2198F608-6BA3-45A7-968E-0F2616FA4B08}" type="sibTrans" cxnId="{82848826-C44A-429A-9F57-325E90ECC18E}">
      <dgm:prSet/>
      <dgm:spPr/>
      <dgm:t>
        <a:bodyPr/>
        <a:lstStyle/>
        <a:p>
          <a:endParaRPr lang="en-US"/>
        </a:p>
      </dgm:t>
    </dgm:pt>
    <dgm:pt modelId="{5B1EA193-E5E5-49FA-97F9-BA109BE500EF}">
      <dgm:prSet custT="1"/>
      <dgm:spPr/>
      <dgm:t>
        <a:bodyPr/>
        <a:lstStyle/>
        <a:p>
          <a:pPr rtl="0"/>
          <a:r>
            <a:rPr lang="az-Latn-A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İstiqamət</a:t>
          </a:r>
          <a:r>
            <a:rPr lang="en-US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qrupunda kağız istiqamətini təyin et.</a:t>
          </a:r>
          <a:endParaRPr lang="en-US" sz="14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FCD87B8-03A5-4D30-9F7E-A3F4A608A0D7}" type="parTrans" cxnId="{43943067-01DB-48D6-9302-6132DB898F8E}">
      <dgm:prSet/>
      <dgm:spPr/>
      <dgm:t>
        <a:bodyPr/>
        <a:lstStyle/>
        <a:p>
          <a:endParaRPr lang="en-US"/>
        </a:p>
      </dgm:t>
    </dgm:pt>
    <dgm:pt modelId="{60621980-CC66-4F90-9433-C386542E2CBA}" type="sibTrans" cxnId="{43943067-01DB-48D6-9302-6132DB898F8E}">
      <dgm:prSet/>
      <dgm:spPr/>
      <dgm:t>
        <a:bodyPr/>
        <a:lstStyle/>
        <a:p>
          <a:endParaRPr lang="en-US"/>
        </a:p>
      </dgm:t>
    </dgm:pt>
    <dgm:pt modelId="{5E65EE99-6716-4214-B574-BA4DA3698FD8}">
      <dgm:prSet custT="1"/>
      <dgm:spPr/>
      <dgm:t>
        <a:bodyPr/>
        <a:lstStyle/>
        <a:p>
          <a:pPr rtl="0"/>
          <a:r>
            <a:rPr lang="az-Latn-A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Sahələr</a:t>
          </a:r>
          <a:r>
            <a:rPr lang="en-US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qrupunda səhifələrin kənar sahələrinin ölçüləri  mm-lə göstərilir.</a:t>
          </a:r>
          <a:endParaRPr lang="en-US" sz="14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F1C3962-F584-4F65-A9E3-53F51A34D102}" type="parTrans" cxnId="{7A7CE4D2-BBD0-420E-BB48-3B1290D79BD2}">
      <dgm:prSet/>
      <dgm:spPr/>
      <dgm:t>
        <a:bodyPr/>
        <a:lstStyle/>
        <a:p>
          <a:endParaRPr lang="en-US"/>
        </a:p>
      </dgm:t>
    </dgm:pt>
    <dgm:pt modelId="{DD484262-318F-4252-9DEB-2DE89AF550E3}" type="sibTrans" cxnId="{7A7CE4D2-BBD0-420E-BB48-3B1290D79BD2}">
      <dgm:prSet/>
      <dgm:spPr/>
      <dgm:t>
        <a:bodyPr/>
        <a:lstStyle/>
        <a:p>
          <a:endParaRPr lang="en-US"/>
        </a:p>
      </dgm:t>
    </dgm:pt>
    <dgm:pt modelId="{FBA1D256-E5CE-4860-B908-6CA539025293}">
      <dgm:prSet custT="1"/>
      <dgm:spPr/>
      <dgm:t>
        <a:bodyPr/>
        <a:lstStyle/>
        <a:p>
          <a:pPr rtl="0"/>
          <a:r>
            <a:rPr lang="az-Latn-AZ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Miqyas</a:t>
          </a:r>
          <a:r>
            <a:rPr lang="az-Latn-AZ" sz="1200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 qrupunda</a:t>
          </a:r>
          <a:endParaRPr lang="ru-RU" sz="1200" i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dgm:t>
    </dgm:pt>
    <dgm:pt modelId="{3BBD337F-E170-4FD5-908A-3D44416A8AC4}" type="parTrans" cxnId="{8245DE13-68ED-426F-8D5D-735EEED7BEB1}">
      <dgm:prSet/>
      <dgm:spPr/>
      <dgm:t>
        <a:bodyPr/>
        <a:lstStyle/>
        <a:p>
          <a:endParaRPr lang="en-US"/>
        </a:p>
      </dgm:t>
    </dgm:pt>
    <dgm:pt modelId="{6E6C81E6-FE93-48CF-9D68-5B1A62CE791E}" type="sibTrans" cxnId="{8245DE13-68ED-426F-8D5D-735EEED7BEB1}">
      <dgm:prSet/>
      <dgm:spPr/>
      <dgm:t>
        <a:bodyPr/>
        <a:lstStyle/>
        <a:p>
          <a:endParaRPr lang="en-US"/>
        </a:p>
      </dgm:t>
    </dgm:pt>
    <dgm:pt modelId="{9A359100-A55C-463B-B0F9-924C89FE5A0E}">
      <dgm:prSet custT="1"/>
      <dgm:spPr/>
      <dgm:t>
        <a:bodyPr/>
        <a:lstStyle/>
        <a:p>
          <a:pPr rtl="0"/>
          <a:r>
            <a:rPr lang="az-Latn-AZ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100 % </a:t>
          </a:r>
          <a:r>
            <a:rPr lang="en-US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t</a:t>
          </a:r>
          <a:r>
            <a:rPr lang="az-Latn-AZ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əbii  miqyas</a:t>
          </a:r>
          <a:r>
            <a:rPr lang="en-US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200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sektoru seçilibsə,şəklin miqyasını yazmaqla özümüz təyin edirik</a:t>
          </a:r>
          <a:endParaRPr lang="ru-RU" sz="1200" i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dgm:t>
    </dgm:pt>
    <dgm:pt modelId="{0F652449-F215-4E99-BC9D-B31582A95C9B}" type="parTrans" cxnId="{3E17615C-CAE0-4DD5-A9DC-2A918E660426}">
      <dgm:prSet/>
      <dgm:spPr/>
      <dgm:t>
        <a:bodyPr/>
        <a:lstStyle/>
        <a:p>
          <a:endParaRPr lang="en-US"/>
        </a:p>
      </dgm:t>
    </dgm:pt>
    <dgm:pt modelId="{2F255893-7FEC-46CF-920A-12B12FAD2CFE}" type="sibTrans" cxnId="{3E17615C-CAE0-4DD5-A9DC-2A918E660426}">
      <dgm:prSet/>
      <dgm:spPr/>
      <dgm:t>
        <a:bodyPr/>
        <a:lstStyle/>
        <a:p>
          <a:endParaRPr lang="en-US"/>
        </a:p>
      </dgm:t>
    </dgm:pt>
    <dgm:pt modelId="{916B7CBB-183E-415A-94B2-89A68D08B069}">
      <dgm:prSet custT="1"/>
      <dgm:spPr/>
      <dgm:t>
        <a:bodyPr/>
        <a:lstStyle/>
        <a:p>
          <a:pPr rtl="0"/>
          <a:r>
            <a:rPr lang="az-Latn-AZ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Yerləşdirmək</a:t>
          </a:r>
          <a:r>
            <a:rPr lang="az-Latn-AZ" sz="1200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 sektoru seçildikdə isə şəkli göstərdiyimiz sayda vərəqdə yerləşdirmək mümkündür.</a:t>
          </a:r>
          <a:endParaRPr lang="ru-RU" sz="1200" i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dgm:t>
    </dgm:pt>
    <dgm:pt modelId="{434824B1-11DE-426F-86E2-65F3D702043B}" type="parTrans" cxnId="{25CF6381-BDA5-4516-B02C-4442D012D030}">
      <dgm:prSet/>
      <dgm:spPr/>
      <dgm:t>
        <a:bodyPr/>
        <a:lstStyle/>
        <a:p>
          <a:endParaRPr lang="en-US"/>
        </a:p>
      </dgm:t>
    </dgm:pt>
    <dgm:pt modelId="{E637AE45-4792-4F30-8477-DB168BBBB475}" type="sibTrans" cxnId="{25CF6381-BDA5-4516-B02C-4442D012D030}">
      <dgm:prSet/>
      <dgm:spPr/>
      <dgm:t>
        <a:bodyPr/>
        <a:lstStyle/>
        <a:p>
          <a:endParaRPr lang="en-US"/>
        </a:p>
      </dgm:t>
    </dgm:pt>
    <dgm:pt modelId="{D48EA74C-22B6-4C78-BE20-E1BF3CB71388}">
      <dgm:prSet/>
      <dgm:spPr/>
      <dgm:t>
        <a:bodyPr/>
        <a:lstStyle/>
        <a:p>
          <a:pPr rtl="0"/>
          <a:r>
            <a:rPr lang="az-Latn-AZ" sz="1000" i="1" dirty="0" smtClean="0">
              <a:latin typeface="Arial" pitchFamily="34" charset="0"/>
              <a:cs typeface="Arial" pitchFamily="34" charset="0"/>
            </a:rPr>
            <a:t/>
          </a:r>
          <a:br>
            <a:rPr lang="az-Latn-AZ" sz="1000" i="1" dirty="0" smtClean="0">
              <a:latin typeface="Arial" pitchFamily="34" charset="0"/>
              <a:cs typeface="Arial" pitchFamily="34" charset="0"/>
            </a:rPr>
          </a:br>
          <a:r>
            <a:rPr lang="az-Latn-AZ" sz="1000" i="1" dirty="0" smtClean="0">
              <a:latin typeface="Arial" pitchFamily="34" charset="0"/>
              <a:cs typeface="Arial" pitchFamily="34" charset="0"/>
            </a:rPr>
            <a:t> </a:t>
          </a:r>
          <a:endParaRPr lang="en-US" sz="1000" dirty="0">
            <a:latin typeface="Arial" pitchFamily="34" charset="0"/>
            <a:cs typeface="Arial" pitchFamily="34" charset="0"/>
          </a:endParaRPr>
        </a:p>
      </dgm:t>
    </dgm:pt>
    <dgm:pt modelId="{8A8BE2FE-38D2-438D-86F9-4852ED776E76}" type="parTrans" cxnId="{2C418773-5F26-4994-9495-15DAD068785B}">
      <dgm:prSet/>
      <dgm:spPr/>
      <dgm:t>
        <a:bodyPr/>
        <a:lstStyle/>
        <a:p>
          <a:endParaRPr lang="en-US"/>
        </a:p>
      </dgm:t>
    </dgm:pt>
    <dgm:pt modelId="{123B02C5-357A-4302-867C-057772CE99CC}" type="sibTrans" cxnId="{2C418773-5F26-4994-9495-15DAD068785B}">
      <dgm:prSet/>
      <dgm:spPr/>
      <dgm:t>
        <a:bodyPr/>
        <a:lstStyle/>
        <a:p>
          <a:endParaRPr lang="en-US"/>
        </a:p>
      </dgm:t>
    </dgm:pt>
    <dgm:pt modelId="{4F3E76AD-9445-45C5-A8C8-74133530EA5A}">
      <dgm:prSet custT="1"/>
      <dgm:spPr/>
      <dgm:t>
        <a:bodyPr/>
        <a:lstStyle/>
        <a:p>
          <a:pPr rtl="0"/>
          <a:r>
            <a:rPr lang="az-Latn-A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Ötürmə</a:t>
          </a:r>
          <a:r>
            <a:rPr lang="en-US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az-Latn-AZ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siyahısından isə printerin modelə uyğun olaraq kağızın ötürülməsi üsullarından biri qeyd olunur.</a:t>
          </a:r>
          <a:endParaRPr lang="en-US" sz="14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37E44A7-1B9A-4A61-8769-0DBF0289D270}" type="sibTrans" cxnId="{8EE0A407-188F-448E-8559-D4DE39EEA268}">
      <dgm:prSet/>
      <dgm:spPr/>
      <dgm:t>
        <a:bodyPr/>
        <a:lstStyle/>
        <a:p>
          <a:endParaRPr lang="en-US"/>
        </a:p>
      </dgm:t>
    </dgm:pt>
    <dgm:pt modelId="{18BCF198-67AC-40EA-8E5C-A9ACA527B463}" type="parTrans" cxnId="{8EE0A407-188F-448E-8559-D4DE39EEA268}">
      <dgm:prSet/>
      <dgm:spPr/>
      <dgm:t>
        <a:bodyPr/>
        <a:lstStyle/>
        <a:p>
          <a:endParaRPr lang="en-US"/>
        </a:p>
      </dgm:t>
    </dgm:pt>
    <dgm:pt modelId="{B89E1D31-39B9-4272-93B3-95022CB647B4}">
      <dgm:prSet custT="1"/>
      <dgm:spPr/>
      <dgm:t>
        <a:bodyPr/>
        <a:lstStyle/>
        <a:p>
          <a:pPr rtl="0"/>
          <a:r>
            <a:rPr lang="az-Latn-A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Ölçü</a:t>
          </a:r>
          <a:r>
            <a:rPr lang="az-Latn-AZ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siyahısından kağızın ölçüsü seçilir.</a:t>
          </a:r>
          <a:endParaRPr lang="en-US" sz="14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7B322B4-7AEE-423A-9CA5-4207010A120C}" type="sibTrans" cxnId="{03A79603-754A-4DFE-AB59-CE9E22DA44BD}">
      <dgm:prSet/>
      <dgm:spPr/>
      <dgm:t>
        <a:bodyPr/>
        <a:lstStyle/>
        <a:p>
          <a:endParaRPr lang="en-US"/>
        </a:p>
      </dgm:t>
    </dgm:pt>
    <dgm:pt modelId="{35877327-E31B-4E50-86AC-4D2299CF239F}" type="parTrans" cxnId="{03A79603-754A-4DFE-AB59-CE9E22DA44BD}">
      <dgm:prSet/>
      <dgm:spPr/>
      <dgm:t>
        <a:bodyPr/>
        <a:lstStyle/>
        <a:p>
          <a:endParaRPr lang="en-US"/>
        </a:p>
      </dgm:t>
    </dgm:pt>
    <dgm:pt modelId="{7F72DE57-8BCE-408B-A3E8-6C477CCBD784}">
      <dgm:prSet custT="1"/>
      <dgm:spPr/>
      <dgm:t>
        <a:bodyPr/>
        <a:lstStyle/>
        <a:p>
          <a:pPr rtl="0"/>
          <a:r>
            <a:rPr lang="az-Latn-AZ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Mərkəzləşmə</a:t>
          </a:r>
          <a:r>
            <a:rPr lang="en-US" sz="1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200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qrupunda mərkəzləşmə reyimləri qeyd </a:t>
          </a:r>
          <a:r>
            <a:rPr lang="az-Latn-AZ" sz="1200" i="1" dirty="0" smtClean="0">
              <a:solidFill>
                <a:srgbClr val="7532A8"/>
              </a:solidFill>
              <a:latin typeface="Arial" pitchFamily="34" charset="0"/>
              <a:cs typeface="Arial" pitchFamily="34" charset="0"/>
            </a:rPr>
            <a:t>oluna bilər.</a:t>
          </a:r>
          <a:endParaRPr lang="ru-RU" sz="1200" i="1" dirty="0">
            <a:solidFill>
              <a:srgbClr val="7532A8"/>
            </a:solidFill>
            <a:latin typeface="Arial" pitchFamily="34" charset="0"/>
            <a:cs typeface="Arial" pitchFamily="34" charset="0"/>
          </a:endParaRPr>
        </a:p>
      </dgm:t>
    </dgm:pt>
    <dgm:pt modelId="{E4F976D9-9C1B-47B2-A245-78FD4CD05D71}" type="parTrans" cxnId="{B0B21FFF-43B3-40A5-881B-40DEF51B24F5}">
      <dgm:prSet/>
      <dgm:spPr/>
      <dgm:t>
        <a:bodyPr/>
        <a:lstStyle/>
        <a:p>
          <a:endParaRPr lang="en-US"/>
        </a:p>
      </dgm:t>
    </dgm:pt>
    <dgm:pt modelId="{20ACEEB0-C0C7-4547-8753-73F0BC135E10}" type="sibTrans" cxnId="{B0B21FFF-43B3-40A5-881B-40DEF51B24F5}">
      <dgm:prSet/>
      <dgm:spPr/>
      <dgm:t>
        <a:bodyPr/>
        <a:lstStyle/>
        <a:p>
          <a:endParaRPr lang="en-US"/>
        </a:p>
      </dgm:t>
    </dgm:pt>
    <dgm:pt modelId="{B3C3E572-0ACF-4AFB-85AB-077D7C386FCF}">
      <dgm:prSet/>
      <dgm:spPr/>
      <dgm:t>
        <a:bodyPr/>
        <a:lstStyle/>
        <a:p>
          <a:r>
            <a:rPr lang="az-Latn-AZ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Ok</a:t>
          </a:r>
          <a:r>
            <a:rPr lang="az-Latn-AZ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düyməsini çıqqıldat. 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538FBA1C-9AF0-47BD-803D-471B23B6F029}" type="parTrans" cxnId="{5B67CD0C-69D3-47D2-9A1B-6DA66FA3EE93}">
      <dgm:prSet/>
      <dgm:spPr/>
      <dgm:t>
        <a:bodyPr/>
        <a:lstStyle/>
        <a:p>
          <a:endParaRPr lang="en-US"/>
        </a:p>
      </dgm:t>
    </dgm:pt>
    <dgm:pt modelId="{02C85CD8-9091-475B-AAA5-B54B9E115A69}" type="sibTrans" cxnId="{5B67CD0C-69D3-47D2-9A1B-6DA66FA3EE93}">
      <dgm:prSet/>
      <dgm:spPr/>
      <dgm:t>
        <a:bodyPr/>
        <a:lstStyle/>
        <a:p>
          <a:endParaRPr lang="en-US"/>
        </a:p>
      </dgm:t>
    </dgm:pt>
    <dgm:pt modelId="{2E4FD418-D348-490C-84D8-9BDFF2F5F160}" type="pres">
      <dgm:prSet presAssocID="{4FDFC1CE-AFA5-4497-9A07-59D4A763377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0A003A-D076-4510-976F-2648F554CFF1}" type="pres">
      <dgm:prSet presAssocID="{4A66B12B-097D-4F86-947C-FA4489B8D4F6}" presName="linNode" presStyleCnt="0"/>
      <dgm:spPr/>
    </dgm:pt>
    <dgm:pt modelId="{B03E768A-0901-43AD-A163-BE022BCC4915}" type="pres">
      <dgm:prSet presAssocID="{4A66B12B-097D-4F86-947C-FA4489B8D4F6}" presName="parentShp" presStyleLbl="node1" presStyleIdx="0" presStyleCnt="6" custScaleX="94622" custScaleY="62226" custLinFactNeighborX="77351" custLinFactNeighborY="344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8E90AD-8FCB-4152-98FB-4EC5EC0620C7}" type="pres">
      <dgm:prSet presAssocID="{4A66B12B-097D-4F86-947C-FA4489B8D4F6}" presName="childShp" presStyleLbl="bgAccFollowNode1" presStyleIdx="0" presStyleCnt="6" custScaleX="63842" custScaleY="65290" custLinFactNeighborX="-94391" custLinFactNeighborY="42053">
        <dgm:presLayoutVars>
          <dgm:bulletEnabled val="1"/>
        </dgm:presLayoutVars>
      </dgm:prSet>
      <dgm:spPr/>
    </dgm:pt>
    <dgm:pt modelId="{6B6CDD03-0AA4-46AF-ACC7-9FC6D2E8F243}" type="pres">
      <dgm:prSet presAssocID="{2198F608-6BA3-45A7-968E-0F2616FA4B08}" presName="spacing" presStyleCnt="0"/>
      <dgm:spPr/>
    </dgm:pt>
    <dgm:pt modelId="{51464747-F3F2-4A6E-BCE3-7CE69526BF27}" type="pres">
      <dgm:prSet presAssocID="{B89E1D31-39B9-4272-93B3-95022CB647B4}" presName="linNode" presStyleCnt="0"/>
      <dgm:spPr/>
    </dgm:pt>
    <dgm:pt modelId="{79B481DB-8648-4314-96EB-CD28CC9E8ADC}" type="pres">
      <dgm:prSet presAssocID="{B89E1D31-39B9-4272-93B3-95022CB647B4}" presName="parentShp" presStyleLbl="node1" presStyleIdx="1" presStyleCnt="6" custScaleX="93079" custScaleY="61906" custLinFactNeighborX="62076" custLinFactNeighborY="21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96610C-F1D9-4635-B723-47DE1B00F734}" type="pres">
      <dgm:prSet presAssocID="{B89E1D31-39B9-4272-93B3-95022CB647B4}" presName="childShp" presStyleLbl="bgAccFollowNode1" presStyleIdx="1" presStyleCnt="6" custScaleX="33427" custScaleY="46436" custLinFactNeighborX="-92974" custLinFactNeighborY="1279">
        <dgm:presLayoutVars>
          <dgm:bulletEnabled val="1"/>
        </dgm:presLayoutVars>
      </dgm:prSet>
      <dgm:spPr/>
    </dgm:pt>
    <dgm:pt modelId="{2DEA5E7A-0F53-449D-8251-942F0465D5DF}" type="pres">
      <dgm:prSet presAssocID="{57B322B4-7AEE-423A-9CA5-4207010A120C}" presName="spacing" presStyleCnt="0"/>
      <dgm:spPr/>
    </dgm:pt>
    <dgm:pt modelId="{410BD655-0E4E-4032-B742-DB62613F66F3}" type="pres">
      <dgm:prSet presAssocID="{4F3E76AD-9445-45C5-A8C8-74133530EA5A}" presName="linNode" presStyleCnt="0"/>
      <dgm:spPr/>
    </dgm:pt>
    <dgm:pt modelId="{A350A424-3A77-4F74-8739-791375E3B6FD}" type="pres">
      <dgm:prSet presAssocID="{4F3E76AD-9445-45C5-A8C8-74133530EA5A}" presName="parentShp" presStyleLbl="node1" presStyleIdx="2" presStyleCnt="6" custScaleX="93382" custScaleY="55150" custLinFactNeighborX="75760" custLinFactNeighborY="9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B06FA-E71D-403C-A3EB-0AE7E1A38A99}" type="pres">
      <dgm:prSet presAssocID="{4F3E76AD-9445-45C5-A8C8-74133530EA5A}" presName="childShp" presStyleLbl="bgAccFollowNode1" presStyleIdx="2" presStyleCnt="6" custScaleX="60996" custScaleY="46982" custLinFactX="-6185" custLinFactNeighborX="-100000" custLinFactNeighborY="53743">
        <dgm:presLayoutVars>
          <dgm:bulletEnabled val="1"/>
        </dgm:presLayoutVars>
      </dgm:prSet>
      <dgm:spPr/>
    </dgm:pt>
    <dgm:pt modelId="{C641DD94-3CE5-4919-8B6A-A7B10A35200A}" type="pres">
      <dgm:prSet presAssocID="{537E44A7-1B9A-4A61-8769-0DBF0289D270}" presName="spacing" presStyleCnt="0"/>
      <dgm:spPr/>
    </dgm:pt>
    <dgm:pt modelId="{53214D79-8D38-4320-B33F-A0C9795E3F3F}" type="pres">
      <dgm:prSet presAssocID="{5B1EA193-E5E5-49FA-97F9-BA109BE500EF}" presName="linNode" presStyleCnt="0"/>
      <dgm:spPr/>
    </dgm:pt>
    <dgm:pt modelId="{FD59448C-67BB-4B79-8D02-22E79F3C13B2}" type="pres">
      <dgm:prSet presAssocID="{5B1EA193-E5E5-49FA-97F9-BA109BE500EF}" presName="parentShp" presStyleLbl="node1" presStyleIdx="3" presStyleCnt="6" custScaleX="92519" custScaleY="57606" custLinFactNeighborX="66957" custLinFactNeighborY="-96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CE461-3FAF-4198-9798-D1A94E4F6E4B}" type="pres">
      <dgm:prSet presAssocID="{5B1EA193-E5E5-49FA-97F9-BA109BE500EF}" presName="childShp" presStyleLbl="bgAccFollowNode1" presStyleIdx="3" presStyleCnt="6" custScaleX="44456" custScaleY="74371" custLinFactX="-278" custLinFactNeighborX="-100000" custLinFactNeighborY="-91826">
        <dgm:presLayoutVars>
          <dgm:bulletEnabled val="1"/>
        </dgm:presLayoutVars>
      </dgm:prSet>
      <dgm:spPr/>
    </dgm:pt>
    <dgm:pt modelId="{2BDC7C50-E181-4247-BC1B-9140E21D23F2}" type="pres">
      <dgm:prSet presAssocID="{60621980-CC66-4F90-9433-C386542E2CBA}" presName="spacing" presStyleCnt="0"/>
      <dgm:spPr/>
    </dgm:pt>
    <dgm:pt modelId="{982831F4-DB51-4BD4-8FE2-793F1D79DAE9}" type="pres">
      <dgm:prSet presAssocID="{5E65EE99-6716-4214-B574-BA4DA3698FD8}" presName="linNode" presStyleCnt="0"/>
      <dgm:spPr/>
    </dgm:pt>
    <dgm:pt modelId="{8BC807E5-0700-4B07-BA24-8FBC8E304018}" type="pres">
      <dgm:prSet presAssocID="{5E65EE99-6716-4214-B574-BA4DA3698FD8}" presName="parentShp" presStyleLbl="node1" presStyleIdx="4" presStyleCnt="6" custScaleX="118104" custScaleY="67471" custLinFactX="36973" custLinFactNeighborX="100000" custLinFactNeighborY="-65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D1C147-424B-4A99-8A80-B042A7AC31DC}" type="pres">
      <dgm:prSet presAssocID="{5E65EE99-6716-4214-B574-BA4DA3698FD8}" presName="childShp" presStyleLbl="bgAccFollowNode1" presStyleIdx="4" presStyleCnt="6" custScaleX="134916" custScaleY="136121" custLinFactX="-6831" custLinFactY="1457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FB17E-5C0F-46DD-9837-01EEFE8C0012}" type="pres">
      <dgm:prSet presAssocID="{DD484262-318F-4252-9DEB-2DE89AF550E3}" presName="spacing" presStyleCnt="0"/>
      <dgm:spPr/>
    </dgm:pt>
    <dgm:pt modelId="{A2616F69-F3BC-4971-A623-11B7B4A0B78A}" type="pres">
      <dgm:prSet presAssocID="{B3C3E572-0ACF-4AFB-85AB-077D7C386FCF}" presName="linNode" presStyleCnt="0"/>
      <dgm:spPr/>
    </dgm:pt>
    <dgm:pt modelId="{F101EEB7-D90A-4E37-A89F-8F50C03E65DD}" type="pres">
      <dgm:prSet presAssocID="{B3C3E572-0ACF-4AFB-85AB-077D7C386FCF}" presName="parentShp" presStyleLbl="node1" presStyleIdx="5" presStyleCnt="6" custScaleX="29166" custScaleY="63217" custLinFactNeighborX="56945" custLinFactNeighborY="-268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B2C9A6-3162-42EF-A1D3-1F8ED9416BAB}" type="pres">
      <dgm:prSet presAssocID="{B3C3E572-0ACF-4AFB-85AB-077D7C386FCF}" presName="childShp" presStyleLbl="bgAccFollowNode1" presStyleIdx="5" presStyleCnt="6" custScaleX="33334" custLinFactNeighborX="52084" custLinFactNeighborY="-26556">
        <dgm:presLayoutVars>
          <dgm:bulletEnabled val="1"/>
        </dgm:presLayoutVars>
      </dgm:prSet>
      <dgm:spPr/>
    </dgm:pt>
  </dgm:ptLst>
  <dgm:cxnLst>
    <dgm:cxn modelId="{5B67CD0C-69D3-47D2-9A1B-6DA66FA3EE93}" srcId="{4FDFC1CE-AFA5-4497-9A07-59D4A763377F}" destId="{B3C3E572-0ACF-4AFB-85AB-077D7C386FCF}" srcOrd="5" destOrd="0" parTransId="{538FBA1C-9AF0-47BD-803D-471B23B6F029}" sibTransId="{02C85CD8-9091-475B-AAA5-B54B9E115A69}"/>
    <dgm:cxn modelId="{096B144A-A93C-424A-BF10-C9A0559E6E02}" type="presOf" srcId="{916B7CBB-183E-415A-94B2-89A68D08B069}" destId="{D4D1C147-424B-4A99-8A80-B042A7AC31DC}" srcOrd="0" destOrd="3" presId="urn:microsoft.com/office/officeart/2005/8/layout/vList6"/>
    <dgm:cxn modelId="{2C418773-5F26-4994-9495-15DAD068785B}" srcId="{5E65EE99-6716-4214-B574-BA4DA3698FD8}" destId="{D48EA74C-22B6-4C78-BE20-E1BF3CB71388}" srcOrd="4" destOrd="0" parTransId="{8A8BE2FE-38D2-438D-86F9-4852ED776E76}" sibTransId="{123B02C5-357A-4302-867C-057772CE99CC}"/>
    <dgm:cxn modelId="{2CBC6F00-D423-4FCE-908F-1BB67DA83A95}" type="presOf" srcId="{4FDFC1CE-AFA5-4497-9A07-59D4A763377F}" destId="{2E4FD418-D348-490C-84D8-9BDFF2F5F160}" srcOrd="0" destOrd="0" presId="urn:microsoft.com/office/officeart/2005/8/layout/vList6"/>
    <dgm:cxn modelId="{F3150037-7CC4-422B-B8C1-1183CE8D5945}" type="presOf" srcId="{D48EA74C-22B6-4C78-BE20-E1BF3CB71388}" destId="{D4D1C147-424B-4A99-8A80-B042A7AC31DC}" srcOrd="0" destOrd="4" presId="urn:microsoft.com/office/officeart/2005/8/layout/vList6"/>
    <dgm:cxn modelId="{90816EFF-88E7-47D3-9FAE-55181ACB1647}" type="presOf" srcId="{5B1EA193-E5E5-49FA-97F9-BA109BE500EF}" destId="{FD59448C-67BB-4B79-8D02-22E79F3C13B2}" srcOrd="0" destOrd="0" presId="urn:microsoft.com/office/officeart/2005/8/layout/vList6"/>
    <dgm:cxn modelId="{03A79603-754A-4DFE-AB59-CE9E22DA44BD}" srcId="{4FDFC1CE-AFA5-4497-9A07-59D4A763377F}" destId="{B89E1D31-39B9-4272-93B3-95022CB647B4}" srcOrd="1" destOrd="0" parTransId="{35877327-E31B-4E50-86AC-4D2299CF239F}" sibTransId="{57B322B4-7AEE-423A-9CA5-4207010A120C}"/>
    <dgm:cxn modelId="{46CD998A-05DF-4BBF-AE70-ABF452E47026}" type="presOf" srcId="{B3C3E572-0ACF-4AFB-85AB-077D7C386FCF}" destId="{F101EEB7-D90A-4E37-A89F-8F50C03E65DD}" srcOrd="0" destOrd="0" presId="urn:microsoft.com/office/officeart/2005/8/layout/vList6"/>
    <dgm:cxn modelId="{140A6950-B272-4DFE-B478-76EC4A8A1FE3}" type="presOf" srcId="{4F3E76AD-9445-45C5-A8C8-74133530EA5A}" destId="{A350A424-3A77-4F74-8739-791375E3B6FD}" srcOrd="0" destOrd="0" presId="urn:microsoft.com/office/officeart/2005/8/layout/vList6"/>
    <dgm:cxn modelId="{43943067-01DB-48D6-9302-6132DB898F8E}" srcId="{4FDFC1CE-AFA5-4497-9A07-59D4A763377F}" destId="{5B1EA193-E5E5-49FA-97F9-BA109BE500EF}" srcOrd="3" destOrd="0" parTransId="{2FCD87B8-03A5-4D30-9F7E-A3F4A608A0D7}" sibTransId="{60621980-CC66-4F90-9433-C386542E2CBA}"/>
    <dgm:cxn modelId="{6367B4EA-83C2-416A-B2B0-796327A93C77}" type="presOf" srcId="{FBA1D256-E5CE-4860-B908-6CA539025293}" destId="{D4D1C147-424B-4A99-8A80-B042A7AC31DC}" srcOrd="0" destOrd="1" presId="urn:microsoft.com/office/officeart/2005/8/layout/vList6"/>
    <dgm:cxn modelId="{1527968C-58EB-47B4-94D9-8DC78DDEA879}" type="presOf" srcId="{4A66B12B-097D-4F86-947C-FA4489B8D4F6}" destId="{B03E768A-0901-43AD-A163-BE022BCC4915}" srcOrd="0" destOrd="0" presId="urn:microsoft.com/office/officeart/2005/8/layout/vList6"/>
    <dgm:cxn modelId="{0AEDD7E5-11AA-4525-B32A-05BB82502A1A}" type="presOf" srcId="{B89E1D31-39B9-4272-93B3-95022CB647B4}" destId="{79B481DB-8648-4314-96EB-CD28CC9E8ADC}" srcOrd="0" destOrd="0" presId="urn:microsoft.com/office/officeart/2005/8/layout/vList6"/>
    <dgm:cxn modelId="{38F421B7-C7FE-47A7-8107-1EE23C106D06}" type="presOf" srcId="{5E65EE99-6716-4214-B574-BA4DA3698FD8}" destId="{8BC807E5-0700-4B07-BA24-8FBC8E304018}" srcOrd="0" destOrd="0" presId="urn:microsoft.com/office/officeart/2005/8/layout/vList6"/>
    <dgm:cxn modelId="{3E17615C-CAE0-4DD5-A9DC-2A918E660426}" srcId="{5E65EE99-6716-4214-B574-BA4DA3698FD8}" destId="{9A359100-A55C-463B-B0F9-924C89FE5A0E}" srcOrd="2" destOrd="0" parTransId="{0F652449-F215-4E99-BC9D-B31582A95C9B}" sibTransId="{2F255893-7FEC-46CF-920A-12B12FAD2CFE}"/>
    <dgm:cxn modelId="{B0B21FFF-43B3-40A5-881B-40DEF51B24F5}" srcId="{5E65EE99-6716-4214-B574-BA4DA3698FD8}" destId="{7F72DE57-8BCE-408B-A3E8-6C477CCBD784}" srcOrd="0" destOrd="0" parTransId="{E4F976D9-9C1B-47B2-A245-78FD4CD05D71}" sibTransId="{20ACEEB0-C0C7-4547-8753-73F0BC135E10}"/>
    <dgm:cxn modelId="{82848826-C44A-429A-9F57-325E90ECC18E}" srcId="{4FDFC1CE-AFA5-4497-9A07-59D4A763377F}" destId="{4A66B12B-097D-4F86-947C-FA4489B8D4F6}" srcOrd="0" destOrd="0" parTransId="{6CD7BB2D-12A6-43CB-9827-C7C7572D8F6A}" sibTransId="{2198F608-6BA3-45A7-968E-0F2616FA4B08}"/>
    <dgm:cxn modelId="{25CF6381-BDA5-4516-B02C-4442D012D030}" srcId="{5E65EE99-6716-4214-B574-BA4DA3698FD8}" destId="{916B7CBB-183E-415A-94B2-89A68D08B069}" srcOrd="3" destOrd="0" parTransId="{434824B1-11DE-426F-86E2-65F3D702043B}" sibTransId="{E637AE45-4792-4F30-8477-DB168BBBB475}"/>
    <dgm:cxn modelId="{1DB817AA-0E49-458F-8E2A-1AF01A27742A}" type="presOf" srcId="{7F72DE57-8BCE-408B-A3E8-6C477CCBD784}" destId="{D4D1C147-424B-4A99-8A80-B042A7AC31DC}" srcOrd="0" destOrd="0" presId="urn:microsoft.com/office/officeart/2005/8/layout/vList6"/>
    <dgm:cxn modelId="{8245DE13-68ED-426F-8D5D-735EEED7BEB1}" srcId="{5E65EE99-6716-4214-B574-BA4DA3698FD8}" destId="{FBA1D256-E5CE-4860-B908-6CA539025293}" srcOrd="1" destOrd="0" parTransId="{3BBD337F-E170-4FD5-908A-3D44416A8AC4}" sibTransId="{6E6C81E6-FE93-48CF-9D68-5B1A62CE791E}"/>
    <dgm:cxn modelId="{09A02987-A393-4EAE-A27C-864F0B745DF9}" type="presOf" srcId="{9A359100-A55C-463B-B0F9-924C89FE5A0E}" destId="{D4D1C147-424B-4A99-8A80-B042A7AC31DC}" srcOrd="0" destOrd="2" presId="urn:microsoft.com/office/officeart/2005/8/layout/vList6"/>
    <dgm:cxn modelId="{8EE0A407-188F-448E-8559-D4DE39EEA268}" srcId="{4FDFC1CE-AFA5-4497-9A07-59D4A763377F}" destId="{4F3E76AD-9445-45C5-A8C8-74133530EA5A}" srcOrd="2" destOrd="0" parTransId="{18BCF198-67AC-40EA-8E5C-A9ACA527B463}" sibTransId="{537E44A7-1B9A-4A61-8769-0DBF0289D270}"/>
    <dgm:cxn modelId="{7A7CE4D2-BBD0-420E-BB48-3B1290D79BD2}" srcId="{4FDFC1CE-AFA5-4497-9A07-59D4A763377F}" destId="{5E65EE99-6716-4214-B574-BA4DA3698FD8}" srcOrd="4" destOrd="0" parTransId="{2F1C3962-F584-4F65-A9E3-53F51A34D102}" sibTransId="{DD484262-318F-4252-9DEB-2DE89AF550E3}"/>
    <dgm:cxn modelId="{3B42E5B4-02E6-41D6-914A-AD419CF21138}" type="presParOf" srcId="{2E4FD418-D348-490C-84D8-9BDFF2F5F160}" destId="{190A003A-D076-4510-976F-2648F554CFF1}" srcOrd="0" destOrd="0" presId="urn:microsoft.com/office/officeart/2005/8/layout/vList6"/>
    <dgm:cxn modelId="{1CBECBCA-1CBD-41E1-8621-8ACFCE5883A0}" type="presParOf" srcId="{190A003A-D076-4510-976F-2648F554CFF1}" destId="{B03E768A-0901-43AD-A163-BE022BCC4915}" srcOrd="0" destOrd="0" presId="urn:microsoft.com/office/officeart/2005/8/layout/vList6"/>
    <dgm:cxn modelId="{BA8E1E44-99FD-402F-A4D7-24C5038D0758}" type="presParOf" srcId="{190A003A-D076-4510-976F-2648F554CFF1}" destId="{468E90AD-8FCB-4152-98FB-4EC5EC0620C7}" srcOrd="1" destOrd="0" presId="urn:microsoft.com/office/officeart/2005/8/layout/vList6"/>
    <dgm:cxn modelId="{9ED45E6B-C064-4D7F-B8A2-02C5C168BDD2}" type="presParOf" srcId="{2E4FD418-D348-490C-84D8-9BDFF2F5F160}" destId="{6B6CDD03-0AA4-46AF-ACC7-9FC6D2E8F243}" srcOrd="1" destOrd="0" presId="urn:microsoft.com/office/officeart/2005/8/layout/vList6"/>
    <dgm:cxn modelId="{D60F06DD-E9A5-4B08-856B-730EDEFA212B}" type="presParOf" srcId="{2E4FD418-D348-490C-84D8-9BDFF2F5F160}" destId="{51464747-F3F2-4A6E-BCE3-7CE69526BF27}" srcOrd="2" destOrd="0" presId="urn:microsoft.com/office/officeart/2005/8/layout/vList6"/>
    <dgm:cxn modelId="{CB40B31E-26ED-462B-B854-D8165F01B03D}" type="presParOf" srcId="{51464747-F3F2-4A6E-BCE3-7CE69526BF27}" destId="{79B481DB-8648-4314-96EB-CD28CC9E8ADC}" srcOrd="0" destOrd="0" presId="urn:microsoft.com/office/officeart/2005/8/layout/vList6"/>
    <dgm:cxn modelId="{9E9F9B28-1A4A-4B30-BB49-1924477C8C7F}" type="presParOf" srcId="{51464747-F3F2-4A6E-BCE3-7CE69526BF27}" destId="{C196610C-F1D9-4635-B723-47DE1B00F734}" srcOrd="1" destOrd="0" presId="urn:microsoft.com/office/officeart/2005/8/layout/vList6"/>
    <dgm:cxn modelId="{A7B6A4DE-27EA-472E-9633-C4CFCE55E216}" type="presParOf" srcId="{2E4FD418-D348-490C-84D8-9BDFF2F5F160}" destId="{2DEA5E7A-0F53-449D-8251-942F0465D5DF}" srcOrd="3" destOrd="0" presId="urn:microsoft.com/office/officeart/2005/8/layout/vList6"/>
    <dgm:cxn modelId="{378FE946-60E9-4EEF-91ED-3C9DEC57ED70}" type="presParOf" srcId="{2E4FD418-D348-490C-84D8-9BDFF2F5F160}" destId="{410BD655-0E4E-4032-B742-DB62613F66F3}" srcOrd="4" destOrd="0" presId="urn:microsoft.com/office/officeart/2005/8/layout/vList6"/>
    <dgm:cxn modelId="{DBD0C1C6-A09C-464E-83A7-30CE8A8F3FA0}" type="presParOf" srcId="{410BD655-0E4E-4032-B742-DB62613F66F3}" destId="{A350A424-3A77-4F74-8739-791375E3B6FD}" srcOrd="0" destOrd="0" presId="urn:microsoft.com/office/officeart/2005/8/layout/vList6"/>
    <dgm:cxn modelId="{819CF3B8-921F-4E1E-9B1E-AECBBDF5AC7F}" type="presParOf" srcId="{410BD655-0E4E-4032-B742-DB62613F66F3}" destId="{721B06FA-E71D-403C-A3EB-0AE7E1A38A99}" srcOrd="1" destOrd="0" presId="urn:microsoft.com/office/officeart/2005/8/layout/vList6"/>
    <dgm:cxn modelId="{AAA1AE12-2171-4411-B686-F2FE93CA09D0}" type="presParOf" srcId="{2E4FD418-D348-490C-84D8-9BDFF2F5F160}" destId="{C641DD94-3CE5-4919-8B6A-A7B10A35200A}" srcOrd="5" destOrd="0" presId="urn:microsoft.com/office/officeart/2005/8/layout/vList6"/>
    <dgm:cxn modelId="{52419F3C-4595-4047-83C0-F6264D551841}" type="presParOf" srcId="{2E4FD418-D348-490C-84D8-9BDFF2F5F160}" destId="{53214D79-8D38-4320-B33F-A0C9795E3F3F}" srcOrd="6" destOrd="0" presId="urn:microsoft.com/office/officeart/2005/8/layout/vList6"/>
    <dgm:cxn modelId="{2A32C150-5A47-425B-B682-FEBA162C4C9F}" type="presParOf" srcId="{53214D79-8D38-4320-B33F-A0C9795E3F3F}" destId="{FD59448C-67BB-4B79-8D02-22E79F3C13B2}" srcOrd="0" destOrd="0" presId="urn:microsoft.com/office/officeart/2005/8/layout/vList6"/>
    <dgm:cxn modelId="{A803DC09-81C1-4C57-ADEB-E611B56339DC}" type="presParOf" srcId="{53214D79-8D38-4320-B33F-A0C9795E3F3F}" destId="{982CE461-3FAF-4198-9798-D1A94E4F6E4B}" srcOrd="1" destOrd="0" presId="urn:microsoft.com/office/officeart/2005/8/layout/vList6"/>
    <dgm:cxn modelId="{07F5423A-B79C-425D-A830-1B4C0C412688}" type="presParOf" srcId="{2E4FD418-D348-490C-84D8-9BDFF2F5F160}" destId="{2BDC7C50-E181-4247-BC1B-9140E21D23F2}" srcOrd="7" destOrd="0" presId="urn:microsoft.com/office/officeart/2005/8/layout/vList6"/>
    <dgm:cxn modelId="{E7BC200C-1D5E-4555-836F-70829DA8FE99}" type="presParOf" srcId="{2E4FD418-D348-490C-84D8-9BDFF2F5F160}" destId="{982831F4-DB51-4BD4-8FE2-793F1D79DAE9}" srcOrd="8" destOrd="0" presId="urn:microsoft.com/office/officeart/2005/8/layout/vList6"/>
    <dgm:cxn modelId="{FA3C4926-B2B3-4B2D-AC78-B261DE98E559}" type="presParOf" srcId="{982831F4-DB51-4BD4-8FE2-793F1D79DAE9}" destId="{8BC807E5-0700-4B07-BA24-8FBC8E304018}" srcOrd="0" destOrd="0" presId="urn:microsoft.com/office/officeart/2005/8/layout/vList6"/>
    <dgm:cxn modelId="{45C38320-E813-44ED-A1DD-D810D9738A9E}" type="presParOf" srcId="{982831F4-DB51-4BD4-8FE2-793F1D79DAE9}" destId="{D4D1C147-424B-4A99-8A80-B042A7AC31DC}" srcOrd="1" destOrd="0" presId="urn:microsoft.com/office/officeart/2005/8/layout/vList6"/>
    <dgm:cxn modelId="{C830117B-5ED3-4FCE-BD79-9490521FA1B1}" type="presParOf" srcId="{2E4FD418-D348-490C-84D8-9BDFF2F5F160}" destId="{528FB17E-5C0F-46DD-9837-01EEFE8C0012}" srcOrd="9" destOrd="0" presId="urn:microsoft.com/office/officeart/2005/8/layout/vList6"/>
    <dgm:cxn modelId="{81503AC2-DE2C-46F4-9F39-AF108F55B35B}" type="presParOf" srcId="{2E4FD418-D348-490C-84D8-9BDFF2F5F160}" destId="{A2616F69-F3BC-4971-A623-11B7B4A0B78A}" srcOrd="10" destOrd="0" presId="urn:microsoft.com/office/officeart/2005/8/layout/vList6"/>
    <dgm:cxn modelId="{63837FB2-DBD1-4ECC-A587-A0E6E5DF0D7C}" type="presParOf" srcId="{A2616F69-F3BC-4971-A623-11B7B4A0B78A}" destId="{F101EEB7-D90A-4E37-A89F-8F50C03E65DD}" srcOrd="0" destOrd="0" presId="urn:microsoft.com/office/officeart/2005/8/layout/vList6"/>
    <dgm:cxn modelId="{69A05229-5E62-4EFF-A77E-CA86C07CB92B}" type="presParOf" srcId="{A2616F69-F3BC-4971-A623-11B7B4A0B78A}" destId="{25B2C9A6-3162-42EF-A1D3-1F8ED9416BAB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5866D-6556-409D-9A98-96E2017C2603}">
      <dsp:nvSpPr>
        <dsp:cNvPr id="0" name=""/>
        <dsp:cNvSpPr/>
      </dsp:nvSpPr>
      <dsp:spPr>
        <a:xfrm>
          <a:off x="0" y="498192"/>
          <a:ext cx="3886200" cy="1152320"/>
        </a:xfrm>
        <a:prstGeom prst="rightArrow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alpha val="9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236243-B69A-4DAA-A490-A59D4F7BB96B}">
      <dsp:nvSpPr>
        <dsp:cNvPr id="0" name=""/>
        <dsp:cNvSpPr/>
      </dsp:nvSpPr>
      <dsp:spPr>
        <a:xfrm>
          <a:off x="344287" y="2222124"/>
          <a:ext cx="2998360" cy="1495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800" b="1" i="1" kern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Qrafik informasiya ilə işləmək üçün kompyuterdə qrafik redaktorlardan istifadə olunan proqramlardan biridə Paint proqramıdır.</a:t>
          </a:r>
          <a:endParaRPr lang="en-US" sz="1800" kern="1200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sp:txBody>
      <dsp:txXfrm>
        <a:off x="344287" y="2222124"/>
        <a:ext cx="2998360" cy="1495054"/>
      </dsp:txXfrm>
    </dsp:sp>
    <dsp:sp modelId="{07C9DFC6-7F3F-45E6-93AD-9219C8C57244}">
      <dsp:nvSpPr>
        <dsp:cNvPr id="0" name=""/>
        <dsp:cNvSpPr/>
      </dsp:nvSpPr>
      <dsp:spPr>
        <a:xfrm>
          <a:off x="404758" y="715233"/>
          <a:ext cx="3180702" cy="701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2400" b="1" i="1" kern="1200" dirty="0" smtClean="0">
              <a:solidFill>
                <a:srgbClr val="FFBDBD"/>
              </a:solidFill>
              <a:latin typeface="Arial" pitchFamily="34" charset="0"/>
              <a:cs typeface="Arial" pitchFamily="34" charset="0"/>
            </a:rPr>
            <a:t>Paint proqramı nədir</a:t>
          </a:r>
          <a:r>
            <a:rPr lang="en-US" sz="2400" b="1" i="1" kern="1200" dirty="0" smtClean="0">
              <a:solidFill>
                <a:srgbClr val="FFBDBD"/>
              </a:solidFill>
              <a:latin typeface="Arial" pitchFamily="34" charset="0"/>
              <a:cs typeface="Arial" pitchFamily="34" charset="0"/>
            </a:rPr>
            <a:t>?</a:t>
          </a:r>
          <a:endParaRPr lang="ru-RU" sz="2400" b="1" i="1" kern="1200" dirty="0">
            <a:solidFill>
              <a:srgbClr val="FFBDBD"/>
            </a:solidFill>
            <a:latin typeface="Arial" pitchFamily="34" charset="0"/>
            <a:cs typeface="Arial" pitchFamily="34" charset="0"/>
          </a:endParaRPr>
        </a:p>
      </dsp:txBody>
      <dsp:txXfrm>
        <a:off x="404758" y="715233"/>
        <a:ext cx="3180702" cy="701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BEF5D-63A4-4B0E-8CFA-09BB8079B9CD}">
      <dsp:nvSpPr>
        <dsp:cNvPr id="0" name=""/>
        <dsp:cNvSpPr/>
      </dsp:nvSpPr>
      <dsp:spPr>
        <a:xfrm>
          <a:off x="0" y="578751"/>
          <a:ext cx="3352800" cy="208824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2500" b="1" i="1" kern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Bu zaman proqramın pəncərəsi açılacaq</a:t>
          </a:r>
          <a:r>
            <a:rPr lang="az-Latn-AZ" sz="2500" b="1" i="1" kern="1200" dirty="0" smtClean="0">
              <a:solidFill>
                <a:srgbClr val="FFFF00"/>
              </a:solidFill>
              <a:latin typeface="+mn-lt"/>
            </a:rPr>
            <a:t>.</a:t>
          </a:r>
          <a:r>
            <a:rPr lang="az-Latn-AZ" sz="2500" b="1" i="1" kern="1200" dirty="0" smtClean="0"/>
            <a:t/>
          </a:r>
          <a:br>
            <a:rPr lang="az-Latn-AZ" sz="2500" b="1" i="1" kern="1200" dirty="0" smtClean="0"/>
          </a:br>
          <a:endParaRPr lang="ru-RU" sz="2500" kern="1200" dirty="0"/>
        </a:p>
      </dsp:txBody>
      <dsp:txXfrm>
        <a:off x="101940" y="680691"/>
        <a:ext cx="3148920" cy="18843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BAF98-6995-4054-A5A6-AF258ADB9F0A}">
      <dsp:nvSpPr>
        <dsp:cNvPr id="0" name=""/>
        <dsp:cNvSpPr/>
      </dsp:nvSpPr>
      <dsp:spPr>
        <a:xfrm>
          <a:off x="1" y="152394"/>
          <a:ext cx="1971079" cy="1971079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475" tIns="22860" rIns="108475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0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Menyu</a:t>
          </a:r>
          <a:endParaRPr lang="az-Latn-AZ" sz="1800" b="0" i="1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288659" y="441052"/>
        <a:ext cx="1393763" cy="1393763"/>
      </dsp:txXfrm>
    </dsp:sp>
    <dsp:sp modelId="{F9064DC1-8222-44D9-A217-F101AF02124B}">
      <dsp:nvSpPr>
        <dsp:cNvPr id="0" name=""/>
        <dsp:cNvSpPr/>
      </dsp:nvSpPr>
      <dsp:spPr>
        <a:xfrm>
          <a:off x="1447798" y="152394"/>
          <a:ext cx="1971079" cy="1971079"/>
        </a:xfrm>
        <a:prstGeom prst="ellipse">
          <a:avLst/>
        </a:prstGeom>
        <a:solidFill>
          <a:schemeClr val="accent5">
            <a:shade val="80000"/>
            <a:alpha val="50000"/>
            <a:hueOff val="33209"/>
            <a:satOff val="3163"/>
            <a:lumOff val="102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475" tIns="22860" rIns="108475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Alətlər qutusu</a:t>
          </a:r>
          <a:endParaRPr lang="en-US" sz="1800" b="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1736456" y="441052"/>
        <a:ext cx="1393763" cy="1393763"/>
      </dsp:txXfrm>
    </dsp:sp>
    <dsp:sp modelId="{CA70696A-418C-4467-9E99-79B5E1BE45C4}">
      <dsp:nvSpPr>
        <dsp:cNvPr id="0" name=""/>
        <dsp:cNvSpPr/>
      </dsp:nvSpPr>
      <dsp:spPr>
        <a:xfrm>
          <a:off x="3124202" y="152394"/>
          <a:ext cx="1971079" cy="1971079"/>
        </a:xfrm>
        <a:prstGeom prst="ellipse">
          <a:avLst/>
        </a:prstGeom>
        <a:solidFill>
          <a:schemeClr val="accent5">
            <a:shade val="80000"/>
            <a:alpha val="50000"/>
            <a:hueOff val="66418"/>
            <a:satOff val="6325"/>
            <a:lumOff val="204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475" tIns="22860" rIns="108475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</a:t>
          </a:r>
          <a:r>
            <a:rPr lang="az-Latn-AZ" sz="1800" b="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şçi oblastı</a:t>
          </a:r>
          <a:endParaRPr lang="en-US" sz="1800" b="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3412860" y="441052"/>
        <a:ext cx="1393763" cy="1393763"/>
      </dsp:txXfrm>
    </dsp:sp>
    <dsp:sp modelId="{65C4CAD6-2ED8-4052-A22D-FD827410BBE8}">
      <dsp:nvSpPr>
        <dsp:cNvPr id="0" name=""/>
        <dsp:cNvSpPr/>
      </dsp:nvSpPr>
      <dsp:spPr>
        <a:xfrm>
          <a:off x="4734520" y="152394"/>
          <a:ext cx="1971079" cy="1971079"/>
        </a:xfrm>
        <a:prstGeom prst="ellipse">
          <a:avLst/>
        </a:prstGeom>
        <a:solidFill>
          <a:schemeClr val="accent5">
            <a:shade val="80000"/>
            <a:alpha val="50000"/>
            <a:hueOff val="33209"/>
            <a:satOff val="3163"/>
            <a:lumOff val="102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475" tIns="22860" rIns="108475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Rənglər palitra</a:t>
          </a:r>
          <a:r>
            <a:rPr lang="en-US" sz="18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</a:t>
          </a:r>
          <a:r>
            <a:rPr lang="az-Latn-AZ" sz="18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ı</a:t>
          </a:r>
          <a:endParaRPr lang="en-US" sz="180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>
        <a:off x="5023178" y="441052"/>
        <a:ext cx="1393763" cy="13937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AE691-3AAD-4B4F-A43B-392A5738273B}">
      <dsp:nvSpPr>
        <dsp:cNvPr id="0" name=""/>
        <dsp:cNvSpPr/>
      </dsp:nvSpPr>
      <dsp:spPr>
        <a:xfrm>
          <a:off x="80451" y="1687367"/>
          <a:ext cx="1749412" cy="15892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6CAD8-E110-4723-948C-F298F336364A}">
      <dsp:nvSpPr>
        <dsp:cNvPr id="0" name=""/>
        <dsp:cNvSpPr/>
      </dsp:nvSpPr>
      <dsp:spPr>
        <a:xfrm>
          <a:off x="146123" y="76202"/>
          <a:ext cx="3733796" cy="1238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1" i="1" kern="1200" dirty="0" smtClean="0">
              <a:solidFill>
                <a:srgbClr val="FFFF00"/>
              </a:solidFill>
              <a:latin typeface="Arial" pitchFamily="34" charset="0"/>
              <a:ea typeface="Arial Unicode MS" pitchFamily="34" charset="-128"/>
              <a:cs typeface="Arial" pitchFamily="34" charset="0"/>
            </a:rPr>
            <a:t>Çəkilən şəkili rəngləmək üçün rənglər qutusunda (palitrada)olan istədiyiniz rəngi seçə bilərsiniz</a:t>
          </a:r>
          <a:endParaRPr lang="ru-RU" sz="1800" b="1" i="1" kern="1200" dirty="0">
            <a:solidFill>
              <a:srgbClr val="FFFF00"/>
            </a:solidFill>
            <a:latin typeface="Arial" pitchFamily="34" charset="0"/>
            <a:ea typeface="Arial Unicode MS" pitchFamily="34" charset="-128"/>
            <a:cs typeface="Arial" pitchFamily="34" charset="0"/>
          </a:endParaRPr>
        </a:p>
      </dsp:txBody>
      <dsp:txXfrm>
        <a:off x="146123" y="76202"/>
        <a:ext cx="3733796" cy="1238249"/>
      </dsp:txXfrm>
    </dsp:sp>
    <dsp:sp modelId="{D8104AA1-4949-4392-84CB-DEDA77D5DB5C}">
      <dsp:nvSpPr>
        <dsp:cNvPr id="0" name=""/>
        <dsp:cNvSpPr/>
      </dsp:nvSpPr>
      <dsp:spPr>
        <a:xfrm flipV="1">
          <a:off x="2029280" y="1131382"/>
          <a:ext cx="1042027" cy="4572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42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F1D61-367C-4755-AA07-1572E75A5988}">
      <dsp:nvSpPr>
        <dsp:cNvPr id="0" name=""/>
        <dsp:cNvSpPr/>
      </dsp:nvSpPr>
      <dsp:spPr>
        <a:xfrm rot="5400000">
          <a:off x="691119" y="1237188"/>
          <a:ext cx="1400921" cy="121255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C42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90AD-8FCB-4152-98FB-4EC5EC0620C7}">
      <dsp:nvSpPr>
        <dsp:cNvPr id="0" name=""/>
        <dsp:cNvSpPr/>
      </dsp:nvSpPr>
      <dsp:spPr>
        <a:xfrm>
          <a:off x="1098688" y="533404"/>
          <a:ext cx="3502627" cy="8242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3E768A-0901-43AD-A163-BE022BCC4915}">
      <dsp:nvSpPr>
        <dsp:cNvPr id="0" name=""/>
        <dsp:cNvSpPr/>
      </dsp:nvSpPr>
      <dsp:spPr>
        <a:xfrm>
          <a:off x="5334024" y="457203"/>
          <a:ext cx="3460894" cy="785562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Kağız</a:t>
          </a:r>
          <a:r>
            <a:rPr lang="en-US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qrupunda</a:t>
          </a:r>
          <a:endParaRPr lang="en-US" sz="1400" kern="12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372372" y="495551"/>
        <a:ext cx="3384198" cy="708866"/>
      </dsp:txXfrm>
    </dsp:sp>
    <dsp:sp modelId="{C196610C-F1D9-4635-B723-47DE1B00F734}">
      <dsp:nvSpPr>
        <dsp:cNvPr id="0" name=""/>
        <dsp:cNvSpPr/>
      </dsp:nvSpPr>
      <dsp:spPr>
        <a:xfrm>
          <a:off x="1956642" y="1066795"/>
          <a:ext cx="1833938" cy="5862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B481DB-8648-4314-96EB-CD28CC9E8ADC}">
      <dsp:nvSpPr>
        <dsp:cNvPr id="0" name=""/>
        <dsp:cNvSpPr/>
      </dsp:nvSpPr>
      <dsp:spPr>
        <a:xfrm>
          <a:off x="5358539" y="1219196"/>
          <a:ext cx="3404457" cy="781522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Ölçü</a:t>
          </a:r>
          <a:r>
            <a:rPr lang="az-Latn-AZ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siyahısından kağızın ölçüsü seçilir.</a:t>
          </a:r>
          <a:endParaRPr lang="en-US" sz="1400" kern="12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396690" y="1257347"/>
        <a:ext cx="3328155" cy="705220"/>
      </dsp:txXfrm>
    </dsp:sp>
    <dsp:sp modelId="{721B06FA-E71D-403C-A3EB-0AE7E1A38A99}">
      <dsp:nvSpPr>
        <dsp:cNvPr id="0" name=""/>
        <dsp:cNvSpPr/>
      </dsp:nvSpPr>
      <dsp:spPr>
        <a:xfrm>
          <a:off x="609593" y="2590793"/>
          <a:ext cx="3346484" cy="59311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0A424-3A77-4F74-8739-791375E3B6FD}">
      <dsp:nvSpPr>
        <dsp:cNvPr id="0" name=""/>
        <dsp:cNvSpPr/>
      </dsp:nvSpPr>
      <dsp:spPr>
        <a:xfrm>
          <a:off x="5347484" y="1981202"/>
          <a:ext cx="3415540" cy="696232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Ötürmə</a:t>
          </a:r>
          <a:r>
            <a:rPr lang="en-US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 </a:t>
          </a:r>
          <a:r>
            <a:rPr lang="az-Latn-AZ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siyahısından isə printerin modelə uyğun olaraq kağızın ötürülməsi üsullarından biri qeyd olunur.</a:t>
          </a:r>
          <a:endParaRPr lang="en-US" sz="1400" kern="12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381471" y="2015189"/>
        <a:ext cx="3347566" cy="628258"/>
      </dsp:txXfrm>
    </dsp:sp>
    <dsp:sp modelId="{982CE461-3FAF-4198-9798-D1A94E4F6E4B}">
      <dsp:nvSpPr>
        <dsp:cNvPr id="0" name=""/>
        <dsp:cNvSpPr/>
      </dsp:nvSpPr>
      <dsp:spPr>
        <a:xfrm>
          <a:off x="1371618" y="1523998"/>
          <a:ext cx="2439033" cy="9388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9448C-67BB-4B79-8D02-22E79F3C13B2}">
      <dsp:nvSpPr>
        <dsp:cNvPr id="0" name=""/>
        <dsp:cNvSpPr/>
      </dsp:nvSpPr>
      <dsp:spPr>
        <a:xfrm>
          <a:off x="5334024" y="2667000"/>
          <a:ext cx="3383974" cy="727238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İstiqamət</a:t>
          </a:r>
          <a:r>
            <a:rPr lang="en-US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qrupunda kağız istiqamətini təyin et.</a:t>
          </a:r>
          <a:endParaRPr lang="en-US" sz="1400" kern="12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369525" y="2702501"/>
        <a:ext cx="3312972" cy="656236"/>
      </dsp:txXfrm>
    </dsp:sp>
    <dsp:sp modelId="{D4D1C147-424B-4A99-8A80-B042A7AC31DC}">
      <dsp:nvSpPr>
        <dsp:cNvPr id="0" name=""/>
        <dsp:cNvSpPr/>
      </dsp:nvSpPr>
      <dsp:spPr>
        <a:xfrm>
          <a:off x="228584" y="5029198"/>
          <a:ext cx="5768379" cy="1718438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Mərkəzləşmə</a:t>
          </a:r>
          <a:r>
            <a:rPr lang="en-US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200" i="1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qrupunda mərkəzləşmə reyimləri qeyd </a:t>
          </a:r>
          <a:r>
            <a:rPr lang="az-Latn-AZ" sz="1200" i="1" kern="1200" dirty="0" smtClean="0">
              <a:solidFill>
                <a:srgbClr val="7532A8"/>
              </a:solidFill>
              <a:latin typeface="Arial" pitchFamily="34" charset="0"/>
              <a:cs typeface="Arial" pitchFamily="34" charset="0"/>
            </a:rPr>
            <a:t>oluna bilər.</a:t>
          </a:r>
          <a:endParaRPr lang="ru-RU" sz="1200" i="1" kern="1200" dirty="0">
            <a:solidFill>
              <a:srgbClr val="7532A8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Miqyas</a:t>
          </a:r>
          <a:r>
            <a:rPr lang="az-Latn-AZ" sz="1200" i="1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 qrupunda</a:t>
          </a:r>
          <a:endParaRPr lang="ru-RU" sz="1200" i="1" kern="1200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100 % </a:t>
          </a:r>
          <a:r>
            <a:rPr lang="en-US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t</a:t>
          </a:r>
          <a:r>
            <a:rPr lang="az-Latn-AZ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əbii  miqyas</a:t>
          </a:r>
          <a:r>
            <a:rPr lang="en-US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200" i="1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sektoru seçilibsə,şəklin miqyasını yazmaqla özümüz təyin edirik</a:t>
          </a:r>
          <a:endParaRPr lang="ru-RU" sz="1200" i="1" kern="1200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2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Yerləşdirmək</a:t>
          </a:r>
          <a:r>
            <a:rPr lang="az-Latn-AZ" sz="1200" i="1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 sektoru seçildikdə isə şəkli göstərdiyimiz sayda vərəqdə yerləşdirmək mümkündür.</a:t>
          </a:r>
          <a:endParaRPr lang="ru-RU" sz="1200" i="1" kern="1200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1000" i="1" kern="1200" dirty="0" smtClean="0">
              <a:latin typeface="Arial" pitchFamily="34" charset="0"/>
              <a:cs typeface="Arial" pitchFamily="34" charset="0"/>
            </a:rPr>
            <a:t/>
          </a:r>
          <a:br>
            <a:rPr lang="az-Latn-AZ" sz="1000" i="1" kern="1200" dirty="0" smtClean="0">
              <a:latin typeface="Arial" pitchFamily="34" charset="0"/>
              <a:cs typeface="Arial" pitchFamily="34" charset="0"/>
            </a:rPr>
          </a:br>
          <a:r>
            <a:rPr lang="az-Latn-AZ" sz="1000" i="1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1000" kern="1200" dirty="0">
            <a:latin typeface="Arial" pitchFamily="34" charset="0"/>
            <a:cs typeface="Arial" pitchFamily="34" charset="0"/>
          </a:endParaRPr>
        </a:p>
      </dsp:txBody>
      <dsp:txXfrm>
        <a:off x="228584" y="5244003"/>
        <a:ext cx="5123965" cy="1288828"/>
      </dsp:txXfrm>
    </dsp:sp>
    <dsp:sp modelId="{8BC807E5-0700-4B07-BA24-8FBC8E304018}">
      <dsp:nvSpPr>
        <dsp:cNvPr id="0" name=""/>
        <dsp:cNvSpPr/>
      </dsp:nvSpPr>
      <dsp:spPr>
        <a:xfrm>
          <a:off x="5334014" y="3352799"/>
          <a:ext cx="3366384" cy="851777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Sahələr</a:t>
          </a:r>
          <a:r>
            <a:rPr lang="en-US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 qrupunda səhifələrin kənar sahələrinin ölçüləri  mm-lə göstərilir.</a:t>
          </a:r>
          <a:endParaRPr lang="en-US" sz="1400" kern="1200" dirty="0">
            <a:solidFill>
              <a:schemeClr val="accent4">
                <a:lumMod val="40000"/>
                <a:lumOff val="6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375594" y="3394379"/>
        <a:ext cx="3283224" cy="768617"/>
      </dsp:txXfrm>
    </dsp:sp>
    <dsp:sp modelId="{25B2C9A6-3162-42EF-A1D3-1F8ED9416BAB}">
      <dsp:nvSpPr>
        <dsp:cNvPr id="0" name=""/>
        <dsp:cNvSpPr/>
      </dsp:nvSpPr>
      <dsp:spPr>
        <a:xfrm>
          <a:off x="6095993" y="5257800"/>
          <a:ext cx="1828836" cy="12624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1EEB7-D90A-4E37-A89F-8F50C03E65DD}">
      <dsp:nvSpPr>
        <dsp:cNvPr id="0" name=""/>
        <dsp:cNvSpPr/>
      </dsp:nvSpPr>
      <dsp:spPr>
        <a:xfrm>
          <a:off x="6248424" y="5486395"/>
          <a:ext cx="1066775" cy="798073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400" b="1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Ok</a:t>
          </a:r>
          <a:r>
            <a:rPr lang="az-Latn-AZ" sz="1400" i="1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</a:t>
          </a:r>
          <a:r>
            <a:rPr lang="az-Latn-AZ" sz="1400" i="1" kern="12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düyməsini çıqqıldat. 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6287383" y="5525354"/>
        <a:ext cx="988857" cy="720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3C9B52B-5975-4370-B5FB-331FB5E29B4D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72DF2D-BBDC-46AF-B4C9-846F146BC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0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EAA4F6-8BE6-45E0-B0EB-0003F4C0695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E1855E-5A03-4445-9288-6DF769694A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242C25-087F-4771-B5CE-AB2AF3DC5F9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E8CC-38F8-4F32-9D6C-1EEF9B0EECD5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FB903-AB3D-458E-B7E1-5A6FB163DA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3EF4-4EC5-4F61-B2C9-455A04B01FEE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A696D-598B-4E2E-842D-2F945107B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9B6E-631B-4AB7-A990-DD87FEE1E713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6F1A0-E973-4328-8C31-9DE309F76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117F6-D9A9-456B-BCC1-4B5DD9059171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40982-745A-4DE0-AC10-C53180E14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58953-2601-457A-9948-9B70E6F08EC5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1B96-FB5D-497B-BEB8-5477FA66A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97A7-8299-4E37-ABC0-3C656172C74D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824F-7F26-4393-AA51-857E50EC9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0EDD7-649C-4B43-B662-4F6D9D796512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A92FE-FA27-4888-9720-8F31D782E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B3803-E1B8-4B61-87F3-7242C26848DE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E7CCF-868B-4343-A600-85F34D112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0885E-DA51-46C0-9057-1F4D18917E21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5D0AD-A505-4B40-9459-0B7D349B7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43485-A06F-4948-B4F5-FC705EFFFBD4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BDA6-AB59-4B58-8CC0-6EABBC52C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2A3A0-A890-4780-BD9D-ECD5E958A843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68000-1D17-4C7F-99DD-22DADEE08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16BE54-875C-405A-A488-DF9689ED2FAA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1FED20-3BF3-4B01-975C-B3A880EB0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1" r:id="rId3"/>
    <p:sldLayoutId id="2147483800" r:id="rId4"/>
    <p:sldLayoutId id="2147483799" r:id="rId5"/>
    <p:sldLayoutId id="2147483798" r:id="rId6"/>
    <p:sldLayoutId id="2147483797" r:id="rId7"/>
    <p:sldLayoutId id="2147483796" r:id="rId8"/>
    <p:sldLayoutId id="2147483804" r:id="rId9"/>
    <p:sldLayoutId id="2147483795" r:id="rId10"/>
    <p:sldLayoutId id="2147483794" r:id="rId11"/>
  </p:sldLayoutIdLst>
  <p:transition spd="slow">
    <p:zoom dir="in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ADB0B5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ADB0B5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675A0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istrator\Desktop\Lumu\imagesCAJHC1LE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447800"/>
            <a:ext cx="56388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1981200" y="3581400"/>
            <a:ext cx="601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z-Latn-AZ" sz="3200" dirty="0">
                <a:solidFill>
                  <a:srgbClr val="E33803"/>
                </a:solidFill>
                <a:latin typeface="Arial" pitchFamily="34" charset="0"/>
                <a:cs typeface="Arial" pitchFamily="34" charset="0"/>
              </a:rPr>
              <a:t>Hazırladı:  Həsənova  Lumu</a:t>
            </a:r>
            <a:endParaRPr lang="en-US" sz="3200" dirty="0">
              <a:solidFill>
                <a:srgbClr val="E3380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200400" y="16002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İNFORMATİKA</a:t>
            </a: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19400" y="457200"/>
            <a:ext cx="426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PAİNT  proqramı</a:t>
            </a:r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2" name="Picture 3" descr="H:\Lale\informatikaya aid sekiller\imagesCAIH64Y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953000"/>
            <a:ext cx="1905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4" descr="H:\Lale\informatikaya aid sekiller\imagesCAI0A03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5029200"/>
            <a:ext cx="2057400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25000">
        <p14:vortex dir="r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3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73025" y="234950"/>
          <a:ext cx="3886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4" name="Picture 3" descr="H:\Lumu\imagesCAX2IR1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5029200"/>
            <a:ext cx="19812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scree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91000" y="762000"/>
            <a:ext cx="4648200" cy="4267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5000">
        <p14:ripple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A45866D-6556-409D-9A98-96E2017C2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1A45866D-6556-409D-9A98-96E2017C2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C9DFC6-7F3F-45E6-93AD-9219C8C57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07C9DFC6-7F3F-45E6-93AD-9219C8C572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236243-B69A-4DAA-A490-A59D4F7BB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B8236243-B69A-4DAA-A490-A59D4F7BB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05200"/>
            <a:ext cx="2971800" cy="609600"/>
          </a:xfrm>
        </p:spPr>
        <p:txBody>
          <a:bodyPr/>
          <a:lstStyle/>
          <a:p>
            <a:pPr marR="0" eaLnBrk="1" hangingPunct="1"/>
            <a:endParaRPr lang="en-US" smtClean="0"/>
          </a:p>
        </p:txBody>
      </p:sp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5257800" y="1066800"/>
            <a:ext cx="3733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0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Paint proqramını başlatmaq üçün menyudan proqramlar içində olan </a:t>
            </a:r>
            <a:r>
              <a:rPr lang="az-Latn-AZ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Paint</a:t>
            </a:r>
            <a:r>
              <a:rPr lang="en-US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simgəsini </a:t>
            </a:r>
            <a:r>
              <a:rPr lang="az-Latn-AZ" sz="20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qoşa çıqqıldatmaq lazımdır.</a:t>
            </a:r>
            <a:endParaRPr lang="ru-RU" sz="20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9" name="Picture 2" descr="H:\Lumu\imagesCACTNF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029200"/>
            <a:ext cx="1905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www.dak.com/reviews/ImagesR/T_SC_PaintOpe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85800"/>
            <a:ext cx="4800600" cy="41529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5000">
        <p14:doors dir="vert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5638800" y="0"/>
          <a:ext cx="3352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152400" y="4572000"/>
          <a:ext cx="6705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7413" name="Picture 6" descr="H:\Lumu\imagesCAI0A03R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10400" y="4953000"/>
            <a:ext cx="19351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:\Lale\informatikaya aid sekiller\Рисунок2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1000" y="381000"/>
            <a:ext cx="4972050" cy="4191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5000">
        <p14:flip dir="r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CBEF5D-63A4-4B0E-8CFA-09BB8079B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0CBEF5D-63A4-4B0E-8CFA-09BB8079B9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FBAF98-6995-4054-A5A6-AF258ADB9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B6FBAF98-6995-4054-A5A6-AF258ADB9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064DC1-8222-44D9-A217-F101AF021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F9064DC1-8222-44D9-A217-F101AF021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70696A-418C-4467-9E99-79B5E1BE4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CA70696A-418C-4467-9E99-79B5E1BE45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C4CAD6-2ED8-4052-A22D-FD827410B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65C4CAD6-2ED8-4052-A22D-FD827410B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953000"/>
            <a:ext cx="19050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:\Lale\informatikaya aid sekiller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762000"/>
            <a:ext cx="4810125" cy="4572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2400" y="2133600"/>
            <a:ext cx="411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z-Latn-AZ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Siz hər hansı bir şəkli çəkərkən alətlər qutusunda</a:t>
            </a:r>
            <a:r>
              <a:rPr lang="en-US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az-Latn-AZ" sz="2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ı lazım olan alətdən istifadə edirsiz.</a:t>
            </a:r>
            <a:endParaRPr lang="ru-RU" sz="20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:blinds dir="vert"/>
      </p:transition>
    </mc:Choice>
    <mc:Fallback>
      <p:transition spd="slow" advClick="0" advTm="2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istrator\Desktop\Lumu\informatika\kg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7467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447800" y="1524000"/>
            <a:ext cx="25146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Pozan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Rəngli pozan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0" y="1981200"/>
            <a:ext cx="18288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 smtClean="0">
                <a:solidFill>
                  <a:schemeClr val="accent2">
                    <a:lumMod val="75000"/>
                  </a:schemeClr>
                </a:solidFill>
              </a:rPr>
              <a:t>Rəng seçimi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76800" y="1524000"/>
            <a:ext cx="3810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Rənglə doldurma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876800" y="1981200"/>
            <a:ext cx="40386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Böyüdücü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90800" y="2514600"/>
            <a:ext cx="16002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 smtClean="0">
                <a:solidFill>
                  <a:schemeClr val="accent2">
                    <a:lumMod val="75000"/>
                  </a:schemeClr>
                </a:solidFill>
              </a:rPr>
              <a:t>Karandaş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76800" y="2209800"/>
            <a:ext cx="205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az-Latn-AZ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Firça</a:t>
            </a:r>
            <a:r>
              <a:rPr lang="ru-RU" sz="1200" b="1" i="1" dirty="0">
                <a:solidFill>
                  <a:schemeClr val="accent3"/>
                </a:solidFill>
              </a:rPr>
              <a:t> </a:t>
            </a:r>
            <a:endParaRPr lang="az-Latn-AZ" sz="1000" b="1" i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33400" y="2971800"/>
            <a:ext cx="33655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Hava fırçası (rəng püskürən)</a:t>
            </a:r>
            <a:r>
              <a:rPr lang="ru-RU" b="1" i="1" dirty="0">
                <a:solidFill>
                  <a:schemeClr val="accent3"/>
                </a:solidFill>
              </a:rPr>
              <a:t> </a:t>
            </a:r>
            <a:endParaRPr lang="en-US" b="1" i="1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43200" y="3124200"/>
            <a:ext cx="1524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Düz xətt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876800" y="3048000"/>
            <a:ext cx="7239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Mətn</a:t>
            </a:r>
            <a:endParaRPr lang="en-US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76800" y="3505200"/>
            <a:ext cx="2133600" cy="36988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Əyri  xətt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6800" y="4495800"/>
            <a:ext cx="24796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Yuvarlaq düzbucaqlı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17762" y="4495800"/>
            <a:ext cx="15446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Ellips (oval)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93950" y="3962400"/>
            <a:ext cx="14160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</a:rPr>
              <a:t>Düzbucaqlı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876800" y="3962400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 smtClean="0">
                <a:solidFill>
                  <a:schemeClr val="accent2">
                    <a:lumMod val="75000"/>
                  </a:schemeClr>
                </a:solidFill>
              </a:rPr>
              <a:t>Çoxbucaqlı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9600" y="914400"/>
            <a:ext cx="327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Seçdirmə aləti.(ixtiyari aləti seçdirir)</a:t>
            </a:r>
            <a:endParaRPr lang="en-US" b="1" i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6800" y="914400"/>
            <a:ext cx="3200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Seçdirmə aləti (</a:t>
            </a:r>
            <a:r>
              <a:rPr lang="az-Latn-AZ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düzbucaq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az-Latn-AZ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ı </a:t>
            </a:r>
            <a:r>
              <a:rPr lang="az-Latn-AZ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sahəni seçdirir)</a:t>
            </a:r>
            <a:endParaRPr lang="en-US" b="1" i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14:prism isContent="1" isInverted="1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SEKILLER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153400" cy="6019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14:prism isInverted="1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: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0260"/>
            <a:ext cx="8534400" cy="627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25000">
        <p14:pan dir="u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9050" y="1222375"/>
          <a:ext cx="37338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4953000"/>
            <a:ext cx="19050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:\Lale\informatikaya aid sekiller\edit_colors_window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86200" y="914400"/>
            <a:ext cx="4933950" cy="42291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25000">
        <p14:switch dir="r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F1D61-367C-4755-AA07-1572E75A59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56F1D61-367C-4755-AA07-1572E75A59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104AA1-4949-4392-84CB-DEDA77D5D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D8104AA1-4949-4392-84CB-DEDA77D5DB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4AE691-3AAD-4B4F-A43B-392A573827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9E4AE691-3AAD-4B4F-A43B-392A573827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16CAD8-E110-4723-948C-F298F3363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D916CAD8-E110-4723-948C-F298F33636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:\SEKILLER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5000">
        <p14:flythrough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H: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4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5000">
        <p14:window dir="vert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0" y="990600"/>
            <a:ext cx="19812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Yeni sənəd yaradır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0800000">
            <a:off x="3505200" y="1905000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876800" y="12192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876800" y="19050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876800" y="14478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876800" y="26670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876800" y="24384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876800" y="28956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876800" y="3124200"/>
            <a:ext cx="1113640" cy="1687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4876800" y="3429000"/>
            <a:ext cx="1143000" cy="589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876800" y="48006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876800" y="36576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096000" y="1295400"/>
            <a:ext cx="25146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Yaddaşda olan şəkili açır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876800" y="1676400"/>
            <a:ext cx="1143000" cy="1588"/>
          </a:xfrm>
          <a:prstGeom prst="line">
            <a:avLst/>
          </a:prstGeom>
          <a:ln>
            <a:solidFill>
              <a:srgbClr val="FC4208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6096000" y="1524000"/>
            <a:ext cx="2001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Şəkili yaddaşa verir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96000" y="1752600"/>
            <a:ext cx="2241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Şəkili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ecə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saxlamalı</a:t>
            </a:r>
            <a:endParaRPr lang="en-US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27667" name="Прямоугольник 31"/>
          <p:cNvSpPr>
            <a:spLocks noChangeArrowheads="1"/>
          </p:cNvSpPr>
          <p:nvPr/>
        </p:nvSpPr>
        <p:spPr bwMode="auto">
          <a:xfrm>
            <a:off x="6096000" y="2209800"/>
            <a:ext cx="1093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EA5C"/>
                </a:solidFill>
                <a:latin typeface="Arial" pitchFamily="34" charset="0"/>
                <a:cs typeface="Arial" pitchFamily="34" charset="0"/>
              </a:rPr>
              <a:t>Ilk</a:t>
            </a:r>
            <a:r>
              <a:rPr lang="az-Latn-AZ" sz="1600" dirty="0">
                <a:solidFill>
                  <a:srgbClr val="FFEA5C"/>
                </a:solidFill>
                <a:latin typeface="Arial" pitchFamily="34" charset="0"/>
                <a:cs typeface="Arial" pitchFamily="34" charset="0"/>
              </a:rPr>
              <a:t>in baxış</a:t>
            </a:r>
            <a:endParaRPr lang="ru-RU" sz="1600" dirty="0">
              <a:solidFill>
                <a:srgbClr val="FFEA5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6096000" y="2667000"/>
            <a:ext cx="990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Çap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096000" y="2971800"/>
            <a:ext cx="8691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Göndər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6172200" y="4572000"/>
            <a:ext cx="6527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Çıxış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096000" y="2438400"/>
            <a:ext cx="21900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Səhifənin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parametrləri</a:t>
            </a:r>
            <a:endParaRPr lang="en-US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96000" y="3200400"/>
            <a:ext cx="2092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İş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masasını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bürümək</a:t>
            </a:r>
            <a:endParaRPr lang="en-US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096000" y="3505200"/>
            <a:ext cx="23535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İş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masasının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mərkəzinə</a:t>
            </a:r>
            <a:endParaRPr lang="en-US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74" name="Прямоугольник 43"/>
          <p:cNvSpPr>
            <a:spLocks noChangeArrowheads="1"/>
          </p:cNvSpPr>
          <p:nvPr/>
        </p:nvSpPr>
        <p:spPr bwMode="auto">
          <a:xfrm>
            <a:off x="3048000" y="3048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err="1" smtClean="0">
                <a:solidFill>
                  <a:srgbClr val="FF8585"/>
                </a:solidFill>
                <a:latin typeface="Constantia" pitchFamily="18" charset="0"/>
              </a:rPr>
              <a:t>Fayl</a:t>
            </a:r>
            <a:r>
              <a:rPr lang="en-US" sz="2400" b="1" i="1" dirty="0">
                <a:solidFill>
                  <a:srgbClr val="FF8585"/>
                </a:solidFill>
                <a:latin typeface="Constantia" pitchFamily="18" charset="0"/>
              </a:rPr>
              <a:t> </a:t>
            </a:r>
            <a:r>
              <a:rPr lang="en-US" sz="2400" b="1" i="1" dirty="0" smtClean="0">
                <a:solidFill>
                  <a:srgbClr val="FF8585"/>
                </a:solidFill>
                <a:latin typeface="Constantia" pitchFamily="18" charset="0"/>
              </a:rPr>
              <a:t> </a:t>
            </a:r>
            <a:r>
              <a:rPr lang="en-US" sz="2400" b="1" i="1" dirty="0" err="1">
                <a:solidFill>
                  <a:srgbClr val="FF8585"/>
                </a:solidFill>
                <a:latin typeface="Constantia" pitchFamily="18" charset="0"/>
              </a:rPr>
              <a:t>menyusu</a:t>
            </a:r>
            <a:r>
              <a:rPr lang="en-US" sz="2400" b="1" i="1" dirty="0">
                <a:solidFill>
                  <a:srgbClr val="FF8585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7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029200"/>
            <a:ext cx="18288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:\Lale\informatikaya aid sekiller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914400"/>
            <a:ext cx="2895600" cy="4038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>
        <p14:ferris dir="l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30" grpId="0"/>
      <p:bldP spid="31" grpId="0"/>
      <p:bldP spid="27667" grpId="0"/>
      <p:bldP spid="34" grpId="0"/>
      <p:bldP spid="35" grpId="0"/>
      <p:bldP spid="37" grpId="0"/>
      <p:bldP spid="38" grpId="0"/>
      <p:bldP spid="39" grpId="0"/>
      <p:bldP spid="40" grpId="0"/>
      <p:bldP spid="276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05400" y="1752600"/>
            <a:ext cx="384968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Şəkil çapda necə görünəcəyini göstərmək üçün çapdan əvvəlki baxış </a:t>
            </a:r>
            <a:r>
              <a:rPr lang="az-Latn-AZ" sz="1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komandalarını </a:t>
            </a:r>
            <a:r>
              <a:rPr lang="az-Latn-AZ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verirəm</a:t>
            </a:r>
            <a:endParaRPr lang="en-US" sz="1600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953000"/>
            <a:ext cx="19812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Lale\informatikaya aid sekiller\Image02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3124200" cy="4415607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>
            <a:off x="1905000" y="1981200"/>
            <a:ext cx="2971800" cy="152400"/>
          </a:xfrm>
          <a:prstGeom prst="straightConnector1">
            <a:avLst/>
          </a:prstGeom>
          <a:ln>
            <a:solidFill>
              <a:srgbClr val="FC4208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:blinds dir="vert"/>
      </p:transition>
    </mc:Choice>
    <mc:Fallback>
      <p:transition spd="slow" advClick="0" advTm="2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19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İlkin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baxış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əmri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çap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etməmişdən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əvvəl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şəklin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kağızda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görünüşünə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baxmaq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üçün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verilir</a:t>
            </a:r>
            <a:r>
              <a:rPr lang="en-US" sz="16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2590800" y="533400"/>
            <a:ext cx="434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Ilkin</a:t>
            </a:r>
            <a:r>
              <a:rPr lang="en-US" sz="2800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2800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baxış pəncərəsi</a:t>
            </a:r>
            <a:endParaRPr lang="en-US" sz="2800" dirty="0">
              <a:solidFill>
                <a:srgbClr val="FF858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F:\Lale\informatikaya aid sekiller\Image029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295400"/>
            <a:ext cx="4876799" cy="4267200"/>
          </a:xfrm>
          <a:prstGeom prst="rect">
            <a:avLst/>
          </a:prstGeom>
          <a:noFill/>
        </p:spPr>
      </p:pic>
      <p:pic>
        <p:nvPicPr>
          <p:cNvPr id="7" name="Picture 1" descr="H:\Безымянный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209800"/>
            <a:ext cx="91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5000">
        <p14:prism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7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81600" y="1828800"/>
            <a:ext cx="365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Səhifənin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parametrləri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əmri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ilə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çap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olunacaq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səhifələrin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ölçülərini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və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kənar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sahələrin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enini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dəyişmək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olar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953000"/>
            <a:ext cx="20574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:\Lale\informatikaya aid sekiller\Image02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04800"/>
            <a:ext cx="3352800" cy="4495800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2133600" y="2209800"/>
            <a:ext cx="3048000" cy="76200"/>
          </a:xfrm>
          <a:prstGeom prst="straightConnector1">
            <a:avLst/>
          </a:prstGeom>
          <a:ln>
            <a:solidFill>
              <a:srgbClr val="FC4208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14:gallery dir="l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1748" name="Picture 2" descr="H:\Lale\imagesCAU4R6C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5486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Lale\informatikaya aid sekiller\paint7_page_setup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457200"/>
            <a:ext cx="4876800" cy="4191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:blinds dir="vert"/>
      </p:transition>
    </mc:Choice>
    <mc:Fallback>
      <p:transition spd="slow" advClick="0" advTm="2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3E768A-0901-43AD-A163-BE022BCC4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03E768A-0901-43AD-A163-BE022BCC49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B481DB-8648-4314-96EB-CD28CC9E8A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9B481DB-8648-4314-96EB-CD28CC9E8A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50A424-3A77-4F74-8739-791375E3B6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A350A424-3A77-4F74-8739-791375E3B6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59448C-67BB-4B79-8D02-22E79F3C1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FD59448C-67BB-4B79-8D02-22E79F3C1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C807E5-0700-4B07-BA24-8FBC8E3040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8BC807E5-0700-4B07-BA24-8FBC8E3040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01EEB7-D90A-4E37-A89F-8F50C03E6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F101EEB7-D90A-4E37-A89F-8F50C03E65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8E90AD-8FCB-4152-98FB-4EC5EC062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468E90AD-8FCB-4152-98FB-4EC5EC062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96610C-F1D9-4635-B723-47DE1B00F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C196610C-F1D9-4635-B723-47DE1B00F7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1B06FA-E71D-403C-A3EB-0AE7E1A3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721B06FA-E71D-403C-A3EB-0AE7E1A38A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2CE461-3FAF-4198-9798-D1A94E4F6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982CE461-3FAF-4198-9798-D1A94E4F6E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D1C147-424B-4A99-8A80-B042A7AC31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D4D1C147-424B-4A99-8A80-B042A7AC31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B2C9A6-3162-42EF-A1D3-1F8ED9416B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25B2C9A6-3162-42EF-A1D3-1F8ED9416B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3581400" y="381000"/>
            <a:ext cx="472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Redaktə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menyusu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i="1" dirty="0">
              <a:solidFill>
                <a:srgbClr val="FF858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8800" y="1066800"/>
            <a:ext cx="3505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400" b="1" i="1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Inkar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Ctrl+Z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)</a:t>
            </a:r>
          </a:p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Təkrar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(Ctrl+)</a:t>
            </a:r>
          </a:p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Kəsmək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Ctrl+X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və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ya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Shift+Del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 </a:t>
            </a: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Nüsxələmək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Ctrl+C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və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ya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Ctrl+İnsert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 </a:t>
            </a:r>
          </a:p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Daxil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Ctrl+V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və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ya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Shift+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İnsert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 </a:t>
            </a:r>
          </a:p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Seçməni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silmək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Del </a:t>
            </a:r>
            <a:endParaRPr lang="en-US" sz="1400" b="1" i="1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Bütünlüklə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seçmək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Ctrl+A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eaLnBrk="0" hangingPunct="0"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Fayla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ü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sx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... </a:t>
            </a:r>
            <a:endParaRPr lang="en-US" sz="1400" b="1" i="1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Fayldan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daxil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etm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... </a:t>
            </a:r>
            <a:endParaRPr lang="en-US" sz="1400" b="1" i="1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952501" y="2019300"/>
            <a:ext cx="381000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1905000" y="236220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410200"/>
            <a:ext cx="1676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http://www.runpcrun.com/files/paint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62000"/>
            <a:ext cx="4800600" cy="4572000"/>
          </a:xfrm>
          <a:prstGeom prst="rect">
            <a:avLst/>
          </a:prstGeom>
          <a:noFill/>
        </p:spPr>
      </p:pic>
      <p:cxnSp>
        <p:nvCxnSpPr>
          <p:cNvPr id="21" name="Прямая со стрелкой 20"/>
          <p:cNvCxnSpPr/>
          <p:nvPr/>
        </p:nvCxnSpPr>
        <p:spPr>
          <a:xfrm>
            <a:off x="2286000" y="12954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286000" y="15240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286000" y="17526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286000" y="21336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286000" y="19812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286000" y="23622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2286000" y="25908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2286000" y="28194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286000" y="2971800"/>
            <a:ext cx="3352800" cy="1588"/>
          </a:xfrm>
          <a:prstGeom prst="straightConnector1">
            <a:avLst/>
          </a:prstGeom>
          <a:ln w="19050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5000">
        <p14:shred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1"/>
          <p:cNvSpPr>
            <a:spLocks noChangeArrowheads="1"/>
          </p:cNvSpPr>
          <p:nvPr/>
        </p:nvSpPr>
        <p:spPr bwMode="auto">
          <a:xfrm>
            <a:off x="3124200" y="533400"/>
            <a:ext cx="2364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Görünüş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menyusu</a:t>
            </a:r>
            <a:r>
              <a:rPr lang="en-US" b="1" i="1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5600" y="1371600"/>
            <a:ext cx="533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Alətlər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paneli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Ctrl+T</a:t>
            </a:r>
            <a:endParaRPr lang="en-US" sz="1400" b="1" i="1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Palitra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Ctrl+L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Vəziyyət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sətri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Mətnin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atributlar</a:t>
            </a:r>
            <a:endParaRPr lang="en-US" sz="1400" b="1" i="1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Miqyas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Şəklə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baxmaq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Ctrl+F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38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8768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H:\Lale\informatikaya aid sekiller\RB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990600"/>
            <a:ext cx="3505200" cy="3581400"/>
          </a:xfrm>
          <a:prstGeom prst="rect">
            <a:avLst/>
          </a:prstGeom>
          <a:noFill/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219200"/>
            <a:ext cx="1752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Прямая со стрелкой 22"/>
          <p:cNvCxnSpPr/>
          <p:nvPr/>
        </p:nvCxnSpPr>
        <p:spPr>
          <a:xfrm>
            <a:off x="3810000" y="15240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810000" y="16764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810000" y="19050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810000" y="21336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810000" y="24384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810000" y="2667000"/>
            <a:ext cx="19050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5000">
        <p14:prism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3276600" y="533400"/>
            <a:ext cx="419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Şəkil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menyusu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i="1" dirty="0">
              <a:solidFill>
                <a:srgbClr val="FF858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8800" y="1676400"/>
            <a:ext cx="3048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Əks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döndərmək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Ctrl+R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 </a:t>
            </a: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Uzatmaq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/ə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ym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(Ctrl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W)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400" b="1" i="1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ngl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ri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ç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evirm</a:t>
            </a:r>
            <a:r>
              <a:rPr lang="ru-RU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(Ctrl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+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ru-RU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Atributlar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lang="en-US" sz="1400" b="1" i="1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Ctrl+E</a:t>
            </a:r>
            <a:r>
              <a:rPr lang="en-US" sz="1400" b="1" i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eaLnBrk="0" hangingPunct="0">
              <a:defRPr/>
            </a:pPr>
            <a:endParaRPr lang="en-US" sz="1400" b="1" i="1" dirty="0" smtClean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Silmək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Ctrl+Shift+N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eaLnBrk="0" hangingPunct="0">
              <a:defRPr/>
            </a:pP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Qeyri-şəffaf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i="1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fon</a:t>
            </a:r>
            <a:r>
              <a:rPr lang="en-US" sz="14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400" b="1" i="1" dirty="0">
              <a:solidFill>
                <a:schemeClr val="accent4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181600"/>
            <a:ext cx="17526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 стрелкой 13"/>
          <p:cNvCxnSpPr/>
          <p:nvPr/>
        </p:nvCxnSpPr>
        <p:spPr>
          <a:xfrm>
            <a:off x="3810000" y="18288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810000" y="20574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810000" y="22860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810000" y="25146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810000" y="28956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810000" y="3124200"/>
            <a:ext cx="1828800" cy="1588"/>
          </a:xfrm>
          <a:prstGeom prst="straightConnector1">
            <a:avLst/>
          </a:prstGeom>
          <a:ln w="28575">
            <a:solidFill>
              <a:srgbClr val="FC42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http://eport.soundpiper.com:8080/pictutor/paint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800"/>
            <a:ext cx="3505200" cy="3733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5000">
        <p14:flip dir="r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Прямоугольник 3"/>
          <p:cNvSpPr>
            <a:spLocks noChangeArrowheads="1"/>
          </p:cNvSpPr>
          <p:nvPr/>
        </p:nvSpPr>
        <p:spPr bwMode="auto">
          <a:xfrm>
            <a:off x="2362200" y="533400"/>
            <a:ext cx="32063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Əməliyyat</a:t>
            </a:r>
            <a:r>
              <a:rPr lang="en-US" sz="2400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qrupunda</a:t>
            </a:r>
            <a:r>
              <a:rPr lang="en-US" sz="2400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: </a:t>
            </a:r>
          </a:p>
        </p:txBody>
      </p:sp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1066800" y="2667000"/>
            <a:ext cx="46482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en-US" dirty="0"/>
          </a:p>
          <a:p>
            <a:pPr eaLnBrk="0" hangingPunct="0"/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soldan</a:t>
            </a:r>
            <a:r>
              <a:rPr lang="ru-RU" sz="1400" dirty="0" smtClean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sa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ğ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ks</a:t>
            </a:r>
            <a:r>
              <a:rPr lang="ru-RU" sz="1400" dirty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etm</a:t>
            </a:r>
            <a:r>
              <a:rPr lang="ru-RU" sz="1400" dirty="0" err="1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ə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</a:t>
            </a:r>
            <a:endParaRPr lang="en-US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en-US" dirty="0"/>
          </a:p>
        </p:txBody>
      </p:sp>
      <p:sp>
        <p:nvSpPr>
          <p:cNvPr id="35845" name="Прямоугольник 5"/>
          <p:cNvSpPr>
            <a:spLocks noChangeArrowheads="1"/>
          </p:cNvSpPr>
          <p:nvPr/>
        </p:nvSpPr>
        <p:spPr bwMode="auto">
          <a:xfrm>
            <a:off x="609600" y="2971800"/>
            <a:ext cx="52578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FFFF00"/>
              </a:solidFill>
              <a:latin typeface="Constantia" pitchFamily="18" charset="0"/>
            </a:endParaRPr>
          </a:p>
          <a:p>
            <a:pPr lvl="1"/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yuxarıdan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aşağıya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əks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etmək</a:t>
            </a:r>
            <a:endParaRPr lang="en-U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846" name="Прямоугольник 6"/>
          <p:cNvSpPr>
            <a:spLocks noChangeArrowheads="1"/>
          </p:cNvSpPr>
          <p:nvPr/>
        </p:nvSpPr>
        <p:spPr bwMode="auto">
          <a:xfrm>
            <a:off x="-228600" y="3352800"/>
            <a:ext cx="5257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FFFF00"/>
              </a:solidFill>
              <a:latin typeface="Constantia" pitchFamily="18" charset="0"/>
            </a:endParaRPr>
          </a:p>
          <a:p>
            <a:pPr lvl="1"/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saat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əqrəbinin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əks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istiqamətində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müsbət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istiqamətdə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): </a:t>
            </a:r>
            <a:r>
              <a:rPr lang="az-Latn-A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lvl="1"/>
            <a:r>
              <a:rPr lang="az-Latn-A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90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dərəcə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az-Latn-AZ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az-Latn-A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1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80 </a:t>
            </a:r>
            <a:r>
              <a:rPr lang="en-US" sz="14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dərəcə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az-Latn-AZ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az-Latn-AZ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270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dərəcə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döndərmək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olar</a:t>
            </a: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" y="5105400"/>
            <a:ext cx="1866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:\Lale\informatikaya aid sekiller\paint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371600"/>
            <a:ext cx="4267200" cy="381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5000">
        <p14:prism isContent="1" isInverted="1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  <p:bldP spid="35844" grpId="0"/>
      <p:bldP spid="35845" grpId="0"/>
      <p:bldP spid="358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2"/>
          <p:cNvSpPr>
            <a:spLocks noChangeArrowheads="1"/>
          </p:cNvSpPr>
          <p:nvPr/>
        </p:nvSpPr>
        <p:spPr bwMode="auto">
          <a:xfrm>
            <a:off x="1905000" y="762000"/>
            <a:ext cx="7239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Uzatmaq</a:t>
            </a:r>
            <a:r>
              <a:rPr lang="en-US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Əymək</a:t>
            </a:r>
            <a:r>
              <a:rPr lang="en-US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əmri</a:t>
            </a:r>
            <a:r>
              <a:rPr lang="en-US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ilə</a:t>
            </a:r>
            <a:r>
              <a:rPr lang="en-US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açılan</a:t>
            </a:r>
            <a:r>
              <a:rPr lang="en-US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dialoq</a:t>
            </a:r>
            <a:r>
              <a:rPr lang="en-US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pəncərəsində</a:t>
            </a:r>
            <a:r>
              <a:rPr lang="en-US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: </a:t>
            </a:r>
          </a:p>
        </p:txBody>
      </p:sp>
      <p:sp>
        <p:nvSpPr>
          <p:cNvPr id="36867" name="Прямоугольник 3"/>
          <p:cNvSpPr>
            <a:spLocks noChangeArrowheads="1"/>
          </p:cNvSpPr>
          <p:nvPr/>
        </p:nvSpPr>
        <p:spPr bwMode="auto">
          <a:xfrm>
            <a:off x="5181600" y="2362200"/>
            <a:ext cx="365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Uzatmaq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qrupunda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şəkli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üfiqi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və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ya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şaquli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istiqamətlərdə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faizlərlə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uzatmaq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olar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6868" name="Прямоугольник 4"/>
          <p:cNvSpPr>
            <a:spLocks noChangeArrowheads="1"/>
          </p:cNvSpPr>
          <p:nvPr/>
        </p:nvSpPr>
        <p:spPr bwMode="auto">
          <a:xfrm>
            <a:off x="5181600" y="3581400"/>
            <a:ext cx="365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Əymək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qrupunda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şəkli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üfiqi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və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ya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şaquli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istiqamətlərdə</a:t>
            </a:r>
            <a:r>
              <a:rPr lang="en-US" sz="1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dərəcələrlə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əymək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olar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368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105400"/>
            <a:ext cx="1828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H:\Lale\informatikaya aid sekiller\paint_stretc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4419600" cy="3581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5000">
        <p14:flythrough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/>
      <p:bldP spid="3686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2"/>
          <p:cNvSpPr>
            <a:spLocks noChangeArrowheads="1"/>
          </p:cNvSpPr>
          <p:nvPr/>
        </p:nvSpPr>
        <p:spPr bwMode="auto">
          <a:xfrm>
            <a:off x="3429000" y="762000"/>
            <a:ext cx="21082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Palitra</a:t>
            </a:r>
            <a:r>
              <a:rPr lang="en-US" b="1" i="1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smtClean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menyusu</a:t>
            </a:r>
            <a:r>
              <a:rPr lang="en-US" b="1" i="1" dirty="0">
                <a:solidFill>
                  <a:srgbClr val="FF858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7891" name="Прямоугольник 4"/>
          <p:cNvSpPr>
            <a:spLocks noChangeArrowheads="1"/>
          </p:cNvSpPr>
          <p:nvPr/>
        </p:nvSpPr>
        <p:spPr bwMode="auto">
          <a:xfrm>
            <a:off x="5181600" y="3352800"/>
            <a:ext cx="3962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Bu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əmr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ilə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açılan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dialoq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pəncərəsində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ön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planın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rəngi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dəyişdirilə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bilər</a:t>
            </a:r>
            <a:r>
              <a:rPr lang="en-US" sz="1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37894" name="Прямоугольник 8"/>
          <p:cNvSpPr>
            <a:spLocks noChangeArrowheads="1"/>
          </p:cNvSpPr>
          <p:nvPr/>
        </p:nvSpPr>
        <p:spPr bwMode="auto">
          <a:xfrm>
            <a:off x="1905000" y="2286000"/>
            <a:ext cx="7239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solidFill>
                  <a:srgbClr val="FFBDBD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</a:t>
            </a:r>
            <a:r>
              <a:rPr lang="en-US" sz="1400" b="1" i="1" dirty="0" err="1" smtClean="0">
                <a:solidFill>
                  <a:srgbClr val="FFBDBD"/>
                </a:solidFill>
                <a:latin typeface="Arial" pitchFamily="34" charset="0"/>
                <a:cs typeface="Arial" pitchFamily="34" charset="0"/>
              </a:rPr>
              <a:t>Palitranın</a:t>
            </a:r>
            <a:r>
              <a:rPr lang="en-US" sz="1400" b="1" i="1" dirty="0" smtClean="0">
                <a:solidFill>
                  <a:srgbClr val="FFBDBD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1400" b="1" i="1" dirty="0" err="1" smtClean="0">
                <a:solidFill>
                  <a:srgbClr val="FFBDBD"/>
                </a:solidFill>
                <a:latin typeface="Constantia" pitchFamily="18" charset="0"/>
              </a:rPr>
              <a:t>dəyişdirilməsi</a:t>
            </a:r>
            <a:r>
              <a:rPr lang="en-US" sz="1400" b="1" i="1" dirty="0" smtClean="0">
                <a:solidFill>
                  <a:srgbClr val="FFBDBD"/>
                </a:solidFill>
                <a:latin typeface="Constantia" pitchFamily="18" charset="0"/>
              </a:rPr>
              <a:t> </a:t>
            </a:r>
            <a:endParaRPr lang="en-US" sz="1400" b="1" i="1" dirty="0">
              <a:solidFill>
                <a:srgbClr val="FFBDBD"/>
              </a:solidFill>
              <a:latin typeface="Constantia" pitchFamily="18" charset="0"/>
            </a:endParaRPr>
          </a:p>
        </p:txBody>
      </p:sp>
      <p:pic>
        <p:nvPicPr>
          <p:cNvPr id="37897" name="Picture 2" descr="H:\Lumu\imagesCAI0A03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5308600"/>
            <a:ext cx="16002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:\Lale\informatikaya aid sekiller\paint edit col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4876800" cy="4495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5000">
        <p14:glitter pattern="hexagon"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  <p:bldP spid="378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2"/>
          <p:cNvSpPr>
            <a:spLocks noChangeArrowheads="1"/>
          </p:cNvSpPr>
          <p:nvPr/>
        </p:nvSpPr>
        <p:spPr bwMode="auto">
          <a:xfrm>
            <a:off x="4876800" y="762000"/>
            <a:ext cx="388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C4208"/>
                </a:solidFill>
                <a:latin typeface="Arial" pitchFamily="34" charset="0"/>
                <a:cs typeface="Arial" pitchFamily="34" charset="0"/>
              </a:rPr>
              <a:t>Necə</a:t>
            </a:r>
            <a:r>
              <a:rPr lang="en-US" b="1" dirty="0" smtClean="0">
                <a:solidFill>
                  <a:srgbClr val="FC420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rgbClr val="FC4208"/>
                </a:solidFill>
                <a:latin typeface="Arial" pitchFamily="34" charset="0"/>
                <a:cs typeface="Arial" pitchFamily="34" charset="0"/>
              </a:rPr>
              <a:t>saxlamalı</a:t>
            </a:r>
            <a:r>
              <a:rPr lang="en-US" b="1" dirty="0" smtClean="0">
                <a:solidFill>
                  <a:srgbClr val="FC4208"/>
                </a:solidFill>
                <a:latin typeface="Arial" pitchFamily="34" charset="0"/>
                <a:cs typeface="Arial" pitchFamily="34" charset="0"/>
              </a:rPr>
              <a:t>…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əmri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şəkli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başqa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ad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altında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başqa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qovluqda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və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ya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başqa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formatla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saxlamaq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üçün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verilir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38916" name="Picture 2" descr="H:\Lumu\imagesCAQ1IMP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0"/>
            <a:ext cx="16764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 descr="H:\Lale\informatikaya aid sekiller\File_Drop_Dow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04800"/>
            <a:ext cx="3276600" cy="48006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3810000" y="1066800"/>
            <a:ext cx="1066800" cy="838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7" name="Picture 3" descr="H:\Lale\informatikaya aid sekiller\winavatar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985168"/>
            <a:ext cx="4267200" cy="3668295"/>
          </a:xfrm>
          <a:prstGeom prst="rect">
            <a:avLst/>
          </a:prstGeom>
          <a:noFill/>
        </p:spPr>
      </p:pic>
      <p:cxnSp>
        <p:nvCxnSpPr>
          <p:cNvPr id="11" name="Прямая со стрелкой 10"/>
          <p:cNvCxnSpPr/>
          <p:nvPr/>
        </p:nvCxnSpPr>
        <p:spPr>
          <a:xfrm rot="5400000">
            <a:off x="6134100" y="2324100"/>
            <a:ext cx="990600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25000">
        <p14:honeycomb/>
      </p:transition>
    </mc:Choice>
    <mc:Fallback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0">
      <a:dk1>
        <a:srgbClr val="ACC1E8"/>
      </a:dk1>
      <a:lt1>
        <a:srgbClr val="244582"/>
      </a:lt1>
      <a:dk2>
        <a:srgbClr val="969DAB"/>
      </a:dk2>
      <a:lt2>
        <a:srgbClr val="6E83B3"/>
      </a:lt2>
      <a:accent1>
        <a:srgbClr val="6E83B3"/>
      </a:accent1>
      <a:accent2>
        <a:srgbClr val="7598D9"/>
      </a:accent2>
      <a:accent3>
        <a:srgbClr val="ADB0B5"/>
      </a:accent3>
      <a:accent4>
        <a:srgbClr val="675A00"/>
      </a:accent4>
      <a:accent5>
        <a:srgbClr val="AEBAD5"/>
      </a:accent5>
      <a:accent6>
        <a:srgbClr val="777C84"/>
      </a:accent6>
      <a:hlink>
        <a:srgbClr val="63180C"/>
      </a:hlink>
      <a:folHlink>
        <a:srgbClr val="542378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510</Words>
  <Application>Microsoft Office PowerPoint</Application>
  <PresentationFormat>Экран (4:3)</PresentationFormat>
  <Paragraphs>104</Paragraphs>
  <Slides>23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Ramil</dc:creator>
  <cp:lastModifiedBy>Ramil Hesenov</cp:lastModifiedBy>
  <cp:revision>317</cp:revision>
  <dcterms:created xsi:type="dcterms:W3CDTF">2012-02-05T17:28:34Z</dcterms:created>
  <dcterms:modified xsi:type="dcterms:W3CDTF">2012-06-18T18:49:49Z</dcterms:modified>
</cp:coreProperties>
</file>