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C450"/>
    <a:srgbClr val="008000"/>
    <a:srgbClr val="094275"/>
    <a:srgbClr val="0522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2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DA0F44-AD32-40D2-A286-1A8883C6C33D}" type="doc">
      <dgm:prSet loTypeId="urn:microsoft.com/office/officeart/2005/8/layout/hierarchy1" loCatId="hierarchy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522D323E-6FF8-49FB-8816-A02C34987558}">
      <dgm:prSet phldrT="[Текст]"/>
      <dgm:spPr/>
      <dgm:t>
        <a:bodyPr/>
        <a:lstStyle/>
        <a:p>
          <a:endParaRPr lang="ru-RU" dirty="0"/>
        </a:p>
      </dgm:t>
    </dgm:pt>
    <dgm:pt modelId="{EC09A197-0D2E-4445-8EF9-6A954EADE692}" type="parTrans" cxnId="{01726B76-792B-4295-93D6-EA9786AFEFA5}">
      <dgm:prSet/>
      <dgm:spPr/>
      <dgm:t>
        <a:bodyPr/>
        <a:lstStyle/>
        <a:p>
          <a:endParaRPr lang="ru-RU"/>
        </a:p>
      </dgm:t>
    </dgm:pt>
    <dgm:pt modelId="{739B2ECB-0ADE-4ADE-A3B9-29552949A477}" type="sibTrans" cxnId="{01726B76-792B-4295-93D6-EA9786AFEFA5}">
      <dgm:prSet/>
      <dgm:spPr/>
      <dgm:t>
        <a:bodyPr/>
        <a:lstStyle/>
        <a:p>
          <a:endParaRPr lang="ru-RU"/>
        </a:p>
      </dgm:t>
    </dgm:pt>
    <dgm:pt modelId="{339E7E5B-A884-4B83-8F04-16063A53C99E}">
      <dgm:prSet phldrT="[Текст]"/>
      <dgm:spPr/>
      <dgm:t>
        <a:bodyPr/>
        <a:lstStyle/>
        <a:p>
          <a:endParaRPr lang="ru-RU" dirty="0"/>
        </a:p>
      </dgm:t>
    </dgm:pt>
    <dgm:pt modelId="{356B0805-6321-4BE4-A3FC-4FE44BE32FCE}" type="parTrans" cxnId="{40D06527-2DA5-44CE-B5BF-09BA45CC5F2B}">
      <dgm:prSet/>
      <dgm:spPr/>
      <dgm:t>
        <a:bodyPr/>
        <a:lstStyle/>
        <a:p>
          <a:endParaRPr lang="ru-RU"/>
        </a:p>
      </dgm:t>
    </dgm:pt>
    <dgm:pt modelId="{D1BDB532-C428-4DDA-B0A2-CD1FB298D399}" type="sibTrans" cxnId="{40D06527-2DA5-44CE-B5BF-09BA45CC5F2B}">
      <dgm:prSet/>
      <dgm:spPr/>
      <dgm:t>
        <a:bodyPr/>
        <a:lstStyle/>
        <a:p>
          <a:endParaRPr lang="ru-RU"/>
        </a:p>
      </dgm:t>
    </dgm:pt>
    <dgm:pt modelId="{1FCB4C93-323F-4C05-9854-2AB679045C32}">
      <dgm:prSet phldrT="[Текст]"/>
      <dgm:spPr/>
      <dgm:t>
        <a:bodyPr/>
        <a:lstStyle/>
        <a:p>
          <a:r>
            <a:rPr lang="az-Latn-AZ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Ətrafda olan hadisələr haqqında məlumatlar</a:t>
          </a:r>
          <a:endParaRPr lang="ru-RU" b="1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28C8359E-3AB9-4DFE-9EF0-C90D481D5969}" type="parTrans" cxnId="{05BEFE26-08F6-4826-AAAE-A37531D5EC34}">
      <dgm:prSet/>
      <dgm:spPr/>
      <dgm:t>
        <a:bodyPr/>
        <a:lstStyle/>
        <a:p>
          <a:endParaRPr lang="ru-RU"/>
        </a:p>
      </dgm:t>
    </dgm:pt>
    <dgm:pt modelId="{4AE78CFB-6D7F-492A-8579-F25B0143F0EC}" type="sibTrans" cxnId="{05BEFE26-08F6-4826-AAAE-A37531D5EC34}">
      <dgm:prSet/>
      <dgm:spPr/>
      <dgm:t>
        <a:bodyPr/>
        <a:lstStyle/>
        <a:p>
          <a:endParaRPr lang="ru-RU"/>
        </a:p>
      </dgm:t>
    </dgm:pt>
    <dgm:pt modelId="{6CE4C210-6B81-45D8-A778-F5E6E3E7F2E9}">
      <dgm:prSet/>
      <dgm:spPr/>
      <dgm:t>
        <a:bodyPr/>
        <a:lstStyle/>
        <a:p>
          <a:r>
            <a:rPr lang="az-Latn-AZ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Qeyri müəyyənliyi aradan qaldıran.</a:t>
          </a:r>
          <a:endParaRPr lang="ru-RU" b="1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326578F6-2F90-4ABB-86D2-F60EBDA7C5C6}" type="parTrans" cxnId="{8324EF7A-CB45-4FFD-83BF-0F7A6621DE01}">
      <dgm:prSet/>
      <dgm:spPr/>
      <dgm:t>
        <a:bodyPr/>
        <a:lstStyle/>
        <a:p>
          <a:endParaRPr lang="ru-RU"/>
        </a:p>
      </dgm:t>
    </dgm:pt>
    <dgm:pt modelId="{DBC25D53-91AE-4BA1-B315-EC2388E623E7}" type="sibTrans" cxnId="{8324EF7A-CB45-4FFD-83BF-0F7A6621DE01}">
      <dgm:prSet/>
      <dgm:spPr/>
      <dgm:t>
        <a:bodyPr/>
        <a:lstStyle/>
        <a:p>
          <a:endParaRPr lang="ru-RU"/>
        </a:p>
      </dgm:t>
    </dgm:pt>
    <dgm:pt modelId="{EDFDBAB3-6CEA-4CB4-BA20-226C66CC9534}">
      <dgm:prSet/>
      <dgm:spPr/>
      <dgm:t>
        <a:bodyPr/>
        <a:lstStyle/>
        <a:p>
          <a:endParaRPr lang="ru-RU" dirty="0"/>
        </a:p>
      </dgm:t>
    </dgm:pt>
    <dgm:pt modelId="{CF05BF4A-9DB2-4B2C-A3C5-03A2E28D2490}" type="parTrans" cxnId="{11F4A640-BA29-4C17-B7A0-7DEB1CD381D5}">
      <dgm:prSet/>
      <dgm:spPr/>
      <dgm:t>
        <a:bodyPr/>
        <a:lstStyle/>
        <a:p>
          <a:endParaRPr lang="ru-RU"/>
        </a:p>
      </dgm:t>
    </dgm:pt>
    <dgm:pt modelId="{DBE4854A-DEE1-4BFB-918F-B79C266AF798}" type="sibTrans" cxnId="{11F4A640-BA29-4C17-B7A0-7DEB1CD381D5}">
      <dgm:prSet/>
      <dgm:spPr/>
      <dgm:t>
        <a:bodyPr/>
        <a:lstStyle/>
        <a:p>
          <a:endParaRPr lang="ru-RU"/>
        </a:p>
      </dgm:t>
    </dgm:pt>
    <dgm:pt modelId="{71D23598-0AFA-49E7-883D-8EB42509EB54}">
      <dgm:prSet/>
      <dgm:spPr/>
      <dgm:t>
        <a:bodyPr/>
        <a:lstStyle/>
        <a:p>
          <a:r>
            <a:rPr lang="az-Latn-AZ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İşarə və siqnallar</a:t>
          </a:r>
        </a:p>
        <a:p>
          <a:r>
            <a:rPr lang="az-Latn-AZ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şəkilldə ötürülən məlumatlar</a:t>
          </a:r>
          <a:endParaRPr lang="ru-RU" b="1" dirty="0">
            <a:solidFill>
              <a:schemeClr val="accent1">
                <a:lumMod val="60000"/>
                <a:lumOff val="40000"/>
              </a:schemeClr>
            </a:solidFill>
          </a:endParaRPr>
        </a:p>
      </dgm:t>
    </dgm:pt>
    <dgm:pt modelId="{39D2882F-18D0-456D-BF77-10F792B85107}" type="parTrans" cxnId="{7F728418-6098-4A19-B624-AC11890FB8FA}">
      <dgm:prSet/>
      <dgm:spPr/>
      <dgm:t>
        <a:bodyPr/>
        <a:lstStyle/>
        <a:p>
          <a:endParaRPr lang="ru-RU"/>
        </a:p>
      </dgm:t>
    </dgm:pt>
    <dgm:pt modelId="{A084D69E-65A3-4492-8303-8796854B5F54}" type="sibTrans" cxnId="{7F728418-6098-4A19-B624-AC11890FB8FA}">
      <dgm:prSet/>
      <dgm:spPr/>
      <dgm:t>
        <a:bodyPr/>
        <a:lstStyle/>
        <a:p>
          <a:endParaRPr lang="ru-RU"/>
        </a:p>
      </dgm:t>
    </dgm:pt>
    <dgm:pt modelId="{16A442B3-7396-4539-9B72-2798FD92CF83}">
      <dgm:prSet/>
      <dgm:spPr/>
      <dgm:t>
        <a:bodyPr/>
        <a:lstStyle/>
        <a:p>
          <a:endParaRPr lang="ru-RU"/>
        </a:p>
      </dgm:t>
    </dgm:pt>
    <dgm:pt modelId="{9601FA15-6D1D-4C5E-9BBC-187CD067AB3D}" type="parTrans" cxnId="{108E43DD-AC94-463F-8D64-2F9A74A4B55D}">
      <dgm:prSet/>
      <dgm:spPr/>
      <dgm:t>
        <a:bodyPr/>
        <a:lstStyle/>
        <a:p>
          <a:endParaRPr lang="ru-RU"/>
        </a:p>
      </dgm:t>
    </dgm:pt>
    <dgm:pt modelId="{EB31AA83-18F2-4ED3-AA1D-AB7D5F4C1C6E}" type="sibTrans" cxnId="{108E43DD-AC94-463F-8D64-2F9A74A4B55D}">
      <dgm:prSet/>
      <dgm:spPr/>
      <dgm:t>
        <a:bodyPr/>
        <a:lstStyle/>
        <a:p>
          <a:endParaRPr lang="ru-RU"/>
        </a:p>
      </dgm:t>
    </dgm:pt>
    <dgm:pt modelId="{1D110761-357A-482E-B8A3-90BFE7DFB024}" type="pres">
      <dgm:prSet presAssocID="{8ADA0F44-AD32-40D2-A286-1A8883C6C33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E800E86-F20E-49EC-B15D-C838192371A0}" type="pres">
      <dgm:prSet presAssocID="{522D323E-6FF8-49FB-8816-A02C34987558}" presName="hierRoot1" presStyleCnt="0"/>
      <dgm:spPr/>
    </dgm:pt>
    <dgm:pt modelId="{2795B2CF-4B63-4656-B13E-90302DE57D99}" type="pres">
      <dgm:prSet presAssocID="{522D323E-6FF8-49FB-8816-A02C34987558}" presName="composite" presStyleCnt="0"/>
      <dgm:spPr/>
    </dgm:pt>
    <dgm:pt modelId="{A244C207-8846-4125-80C3-10729468C180}" type="pres">
      <dgm:prSet presAssocID="{522D323E-6FF8-49FB-8816-A02C34987558}" presName="background" presStyleLbl="node0" presStyleIdx="0" presStyleCnt="1"/>
      <dgm:spPr/>
    </dgm:pt>
    <dgm:pt modelId="{0796E1A6-434F-44CB-91E7-D0F4EC2EF911}" type="pres">
      <dgm:prSet presAssocID="{522D323E-6FF8-49FB-8816-A02C34987558}" presName="text" presStyleLbl="fgAcc0" presStyleIdx="0" presStyleCnt="1" custScaleX="1861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224775-1B95-4F74-BCDD-E039A5E9ED88}" type="pres">
      <dgm:prSet presAssocID="{522D323E-6FF8-49FB-8816-A02C34987558}" presName="hierChild2" presStyleCnt="0"/>
      <dgm:spPr/>
    </dgm:pt>
    <dgm:pt modelId="{6BE0E614-DDB4-4CC6-97E0-B9EC4154BCDA}" type="pres">
      <dgm:prSet presAssocID="{356B0805-6321-4BE4-A3FC-4FE44BE32FC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7B3298F-9CE2-44A2-AB19-DFD85B9EB624}" type="pres">
      <dgm:prSet presAssocID="{339E7E5B-A884-4B83-8F04-16063A53C99E}" presName="hierRoot2" presStyleCnt="0"/>
      <dgm:spPr/>
    </dgm:pt>
    <dgm:pt modelId="{80E2A80B-1BD4-4B9B-B9D5-55988DD0F956}" type="pres">
      <dgm:prSet presAssocID="{339E7E5B-A884-4B83-8F04-16063A53C99E}" presName="composite2" presStyleCnt="0"/>
      <dgm:spPr/>
    </dgm:pt>
    <dgm:pt modelId="{B6B9A838-02C1-4A70-BF6E-C261F30A1955}" type="pres">
      <dgm:prSet presAssocID="{339E7E5B-A884-4B83-8F04-16063A53C99E}" presName="background2" presStyleLbl="node2" presStyleIdx="0" presStyleCnt="3"/>
      <dgm:spPr/>
    </dgm:pt>
    <dgm:pt modelId="{43A81820-CE25-4F28-A1BA-F90D7122DC1C}" type="pres">
      <dgm:prSet presAssocID="{339E7E5B-A884-4B83-8F04-16063A53C99E}" presName="text2" presStyleLbl="fgAcc2" presStyleIdx="0" presStyleCnt="3" custScaleX="119289" custLinFactNeighborX="3280" custLinFactNeighborY="47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81CD84-D360-440A-AC67-B9E13933412E}" type="pres">
      <dgm:prSet presAssocID="{339E7E5B-A884-4B83-8F04-16063A53C99E}" presName="hierChild3" presStyleCnt="0"/>
      <dgm:spPr/>
    </dgm:pt>
    <dgm:pt modelId="{98017992-5596-4893-AE7E-FC395D85306B}" type="pres">
      <dgm:prSet presAssocID="{28C8359E-3AB9-4DFE-9EF0-C90D481D5969}" presName="Name17" presStyleLbl="parChTrans1D3" presStyleIdx="0" presStyleCnt="3"/>
      <dgm:spPr/>
      <dgm:t>
        <a:bodyPr/>
        <a:lstStyle/>
        <a:p>
          <a:endParaRPr lang="ru-RU"/>
        </a:p>
      </dgm:t>
    </dgm:pt>
    <dgm:pt modelId="{B100BF42-5CAB-4492-A146-97F95727C18B}" type="pres">
      <dgm:prSet presAssocID="{1FCB4C93-323F-4C05-9854-2AB679045C32}" presName="hierRoot3" presStyleCnt="0"/>
      <dgm:spPr/>
    </dgm:pt>
    <dgm:pt modelId="{074060E5-6FF4-4D04-8C22-F70A6BDEA6EC}" type="pres">
      <dgm:prSet presAssocID="{1FCB4C93-323F-4C05-9854-2AB679045C32}" presName="composite3" presStyleCnt="0"/>
      <dgm:spPr/>
    </dgm:pt>
    <dgm:pt modelId="{9C4F99A4-B765-47D8-867A-3B3CB56449B4}" type="pres">
      <dgm:prSet presAssocID="{1FCB4C93-323F-4C05-9854-2AB679045C32}" presName="background3" presStyleLbl="node3" presStyleIdx="0" presStyleCnt="3"/>
      <dgm:spPr/>
    </dgm:pt>
    <dgm:pt modelId="{FA1790B7-B8E3-44C8-BC67-A1846187E652}" type="pres">
      <dgm:prSet presAssocID="{1FCB4C93-323F-4C05-9854-2AB679045C32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DAA25A-4966-4323-9C58-DD81E4A78E87}" type="pres">
      <dgm:prSet presAssocID="{1FCB4C93-323F-4C05-9854-2AB679045C32}" presName="hierChild4" presStyleCnt="0"/>
      <dgm:spPr/>
    </dgm:pt>
    <dgm:pt modelId="{2067BC7A-103D-4E80-94F8-8CAF2BB7837F}" type="pres">
      <dgm:prSet presAssocID="{9601FA15-6D1D-4C5E-9BBC-187CD067AB3D}" presName="Name10" presStyleLbl="parChTrans1D2" presStyleIdx="1" presStyleCnt="3"/>
      <dgm:spPr/>
      <dgm:t>
        <a:bodyPr/>
        <a:lstStyle/>
        <a:p>
          <a:endParaRPr lang="ru-RU"/>
        </a:p>
      </dgm:t>
    </dgm:pt>
    <dgm:pt modelId="{0F38B952-A2CD-48D9-BB7C-6233F0252DB6}" type="pres">
      <dgm:prSet presAssocID="{16A442B3-7396-4539-9B72-2798FD92CF83}" presName="hierRoot2" presStyleCnt="0"/>
      <dgm:spPr/>
    </dgm:pt>
    <dgm:pt modelId="{901803FD-0865-48B5-A5DA-92E049808121}" type="pres">
      <dgm:prSet presAssocID="{16A442B3-7396-4539-9B72-2798FD92CF83}" presName="composite2" presStyleCnt="0"/>
      <dgm:spPr/>
    </dgm:pt>
    <dgm:pt modelId="{55F495C4-A1F8-40B7-9DF1-BF0C40D2E66A}" type="pres">
      <dgm:prSet presAssocID="{16A442B3-7396-4539-9B72-2798FD92CF83}" presName="background2" presStyleLbl="node2" presStyleIdx="1" presStyleCnt="3"/>
      <dgm:spPr/>
    </dgm:pt>
    <dgm:pt modelId="{8E2AD28D-B6FE-4240-AF13-98B37013EDAB}" type="pres">
      <dgm:prSet presAssocID="{16A442B3-7396-4539-9B72-2798FD92CF83}" presName="text2" presStyleLbl="fgAcc2" presStyleIdx="1" presStyleCnt="3" custScaleX="1221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E8B55-65CE-42B9-B230-00962A278FF0}" type="pres">
      <dgm:prSet presAssocID="{16A442B3-7396-4539-9B72-2798FD92CF83}" presName="hierChild3" presStyleCnt="0"/>
      <dgm:spPr/>
    </dgm:pt>
    <dgm:pt modelId="{F0D8F1BD-9320-446F-8B23-DBC36335490F}" type="pres">
      <dgm:prSet presAssocID="{39D2882F-18D0-456D-BF77-10F792B85107}" presName="Name17" presStyleLbl="parChTrans1D3" presStyleIdx="1" presStyleCnt="3"/>
      <dgm:spPr/>
      <dgm:t>
        <a:bodyPr/>
        <a:lstStyle/>
        <a:p>
          <a:endParaRPr lang="ru-RU"/>
        </a:p>
      </dgm:t>
    </dgm:pt>
    <dgm:pt modelId="{B6C7F258-52F7-43A2-956C-0FC92EF185C6}" type="pres">
      <dgm:prSet presAssocID="{71D23598-0AFA-49E7-883D-8EB42509EB54}" presName="hierRoot3" presStyleCnt="0"/>
      <dgm:spPr/>
    </dgm:pt>
    <dgm:pt modelId="{9EFA25B9-0237-4C98-AED7-EF511A7CEE4B}" type="pres">
      <dgm:prSet presAssocID="{71D23598-0AFA-49E7-883D-8EB42509EB54}" presName="composite3" presStyleCnt="0"/>
      <dgm:spPr/>
    </dgm:pt>
    <dgm:pt modelId="{939F881B-04CE-46A0-8A4B-48A15C6A1B78}" type="pres">
      <dgm:prSet presAssocID="{71D23598-0AFA-49E7-883D-8EB42509EB54}" presName="background3" presStyleLbl="node3" presStyleIdx="1" presStyleCnt="3"/>
      <dgm:spPr/>
    </dgm:pt>
    <dgm:pt modelId="{DFD72DA5-EF4F-4906-85BF-2A0724287E94}" type="pres">
      <dgm:prSet presAssocID="{71D23598-0AFA-49E7-883D-8EB42509EB54}" presName="text3" presStyleLbl="fgAcc3" presStyleIdx="1" presStyleCnt="3" custLinFactNeighborX="5918" custLinFactNeighborY="10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33E320-9E57-41BA-9729-3FCD13B20FF8}" type="pres">
      <dgm:prSet presAssocID="{71D23598-0AFA-49E7-883D-8EB42509EB54}" presName="hierChild4" presStyleCnt="0"/>
      <dgm:spPr/>
    </dgm:pt>
    <dgm:pt modelId="{EFBC1050-97BC-4FD2-8758-71404D36B83C}" type="pres">
      <dgm:prSet presAssocID="{CF05BF4A-9DB2-4B2C-A3C5-03A2E28D2490}" presName="Name10" presStyleLbl="parChTrans1D2" presStyleIdx="2" presStyleCnt="3"/>
      <dgm:spPr/>
      <dgm:t>
        <a:bodyPr/>
        <a:lstStyle/>
        <a:p>
          <a:endParaRPr lang="ru-RU"/>
        </a:p>
      </dgm:t>
    </dgm:pt>
    <dgm:pt modelId="{257B85B5-E774-41A4-8C31-7CD1F184CF6D}" type="pres">
      <dgm:prSet presAssocID="{EDFDBAB3-6CEA-4CB4-BA20-226C66CC9534}" presName="hierRoot2" presStyleCnt="0"/>
      <dgm:spPr/>
    </dgm:pt>
    <dgm:pt modelId="{46A60BF9-DDD5-4707-930A-4EFBFD7CC023}" type="pres">
      <dgm:prSet presAssocID="{EDFDBAB3-6CEA-4CB4-BA20-226C66CC9534}" presName="composite2" presStyleCnt="0"/>
      <dgm:spPr/>
    </dgm:pt>
    <dgm:pt modelId="{8CB40824-25AF-43DF-B10C-A9D6FC133197}" type="pres">
      <dgm:prSet presAssocID="{EDFDBAB3-6CEA-4CB4-BA20-226C66CC9534}" presName="background2" presStyleLbl="node2" presStyleIdx="2" presStyleCnt="3"/>
      <dgm:spPr/>
    </dgm:pt>
    <dgm:pt modelId="{63FE011C-0BE2-4BF7-8D38-5D74F4336453}" type="pres">
      <dgm:prSet presAssocID="{EDFDBAB3-6CEA-4CB4-BA20-226C66CC953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76F5A4-8647-47FC-AFD4-288C5D626164}" type="pres">
      <dgm:prSet presAssocID="{EDFDBAB3-6CEA-4CB4-BA20-226C66CC9534}" presName="hierChild3" presStyleCnt="0"/>
      <dgm:spPr/>
    </dgm:pt>
    <dgm:pt modelId="{9D5469A8-0E1F-4305-AF3A-4C492BF173EE}" type="pres">
      <dgm:prSet presAssocID="{326578F6-2F90-4ABB-86D2-F60EBDA7C5C6}" presName="Name17" presStyleLbl="parChTrans1D3" presStyleIdx="2" presStyleCnt="3"/>
      <dgm:spPr/>
      <dgm:t>
        <a:bodyPr/>
        <a:lstStyle/>
        <a:p>
          <a:endParaRPr lang="ru-RU"/>
        </a:p>
      </dgm:t>
    </dgm:pt>
    <dgm:pt modelId="{5C2F45C5-7608-44BA-B911-AC5D6A67EAEC}" type="pres">
      <dgm:prSet presAssocID="{6CE4C210-6B81-45D8-A778-F5E6E3E7F2E9}" presName="hierRoot3" presStyleCnt="0"/>
      <dgm:spPr/>
    </dgm:pt>
    <dgm:pt modelId="{EB22AE93-6B83-4D49-AF53-DEEA9E499FF7}" type="pres">
      <dgm:prSet presAssocID="{6CE4C210-6B81-45D8-A778-F5E6E3E7F2E9}" presName="composite3" presStyleCnt="0"/>
      <dgm:spPr/>
    </dgm:pt>
    <dgm:pt modelId="{2819303B-2084-43B6-946E-94ABBA1BCDDC}" type="pres">
      <dgm:prSet presAssocID="{6CE4C210-6B81-45D8-A778-F5E6E3E7F2E9}" presName="background3" presStyleLbl="node3" presStyleIdx="2" presStyleCnt="3"/>
      <dgm:spPr/>
    </dgm:pt>
    <dgm:pt modelId="{387EFC87-8D54-49CF-88A2-6E51D18A4582}" type="pres">
      <dgm:prSet presAssocID="{6CE4C210-6B81-45D8-A778-F5E6E3E7F2E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CCF419-2FF8-4298-8901-AE9F108A13BC}" type="pres">
      <dgm:prSet presAssocID="{6CE4C210-6B81-45D8-A778-F5E6E3E7F2E9}" presName="hierChild4" presStyleCnt="0"/>
      <dgm:spPr/>
    </dgm:pt>
  </dgm:ptLst>
  <dgm:cxnLst>
    <dgm:cxn modelId="{7D49CB8A-7DE1-49A5-B7CF-09F9F7095D5A}" type="presOf" srcId="{339E7E5B-A884-4B83-8F04-16063A53C99E}" destId="{43A81820-CE25-4F28-A1BA-F90D7122DC1C}" srcOrd="0" destOrd="0" presId="urn:microsoft.com/office/officeart/2005/8/layout/hierarchy1"/>
    <dgm:cxn modelId="{8EA17C36-856F-416D-982F-DEAFAD1B7DB1}" type="presOf" srcId="{28C8359E-3AB9-4DFE-9EF0-C90D481D5969}" destId="{98017992-5596-4893-AE7E-FC395D85306B}" srcOrd="0" destOrd="0" presId="urn:microsoft.com/office/officeart/2005/8/layout/hierarchy1"/>
    <dgm:cxn modelId="{0C92D770-28FE-43D3-B458-ED229DC73296}" type="presOf" srcId="{EDFDBAB3-6CEA-4CB4-BA20-226C66CC9534}" destId="{63FE011C-0BE2-4BF7-8D38-5D74F4336453}" srcOrd="0" destOrd="0" presId="urn:microsoft.com/office/officeart/2005/8/layout/hierarchy1"/>
    <dgm:cxn modelId="{0D9D98C7-785F-4EF4-810C-B56B9D794F27}" type="presOf" srcId="{39D2882F-18D0-456D-BF77-10F792B85107}" destId="{F0D8F1BD-9320-446F-8B23-DBC36335490F}" srcOrd="0" destOrd="0" presId="urn:microsoft.com/office/officeart/2005/8/layout/hierarchy1"/>
    <dgm:cxn modelId="{FC650E04-DE4F-40FE-BA80-CDE3DE98DDD0}" type="presOf" srcId="{1FCB4C93-323F-4C05-9854-2AB679045C32}" destId="{FA1790B7-B8E3-44C8-BC67-A1846187E652}" srcOrd="0" destOrd="0" presId="urn:microsoft.com/office/officeart/2005/8/layout/hierarchy1"/>
    <dgm:cxn modelId="{8324EF7A-CB45-4FFD-83BF-0F7A6621DE01}" srcId="{EDFDBAB3-6CEA-4CB4-BA20-226C66CC9534}" destId="{6CE4C210-6B81-45D8-A778-F5E6E3E7F2E9}" srcOrd="0" destOrd="0" parTransId="{326578F6-2F90-4ABB-86D2-F60EBDA7C5C6}" sibTransId="{DBC25D53-91AE-4BA1-B315-EC2388E623E7}"/>
    <dgm:cxn modelId="{7F728418-6098-4A19-B624-AC11890FB8FA}" srcId="{16A442B3-7396-4539-9B72-2798FD92CF83}" destId="{71D23598-0AFA-49E7-883D-8EB42509EB54}" srcOrd="0" destOrd="0" parTransId="{39D2882F-18D0-456D-BF77-10F792B85107}" sibTransId="{A084D69E-65A3-4492-8303-8796854B5F54}"/>
    <dgm:cxn modelId="{B84BDAE9-FF0A-49B8-90DD-247F05A5FC82}" type="presOf" srcId="{8ADA0F44-AD32-40D2-A286-1A8883C6C33D}" destId="{1D110761-357A-482E-B8A3-90BFE7DFB024}" srcOrd="0" destOrd="0" presId="urn:microsoft.com/office/officeart/2005/8/layout/hierarchy1"/>
    <dgm:cxn modelId="{5AA48AE5-32B2-48FE-8FD3-70EF96091A73}" type="presOf" srcId="{16A442B3-7396-4539-9B72-2798FD92CF83}" destId="{8E2AD28D-B6FE-4240-AF13-98B37013EDAB}" srcOrd="0" destOrd="0" presId="urn:microsoft.com/office/officeart/2005/8/layout/hierarchy1"/>
    <dgm:cxn modelId="{CF2A1FE6-7997-4BD8-A749-83226646C105}" type="presOf" srcId="{522D323E-6FF8-49FB-8816-A02C34987558}" destId="{0796E1A6-434F-44CB-91E7-D0F4EC2EF911}" srcOrd="0" destOrd="0" presId="urn:microsoft.com/office/officeart/2005/8/layout/hierarchy1"/>
    <dgm:cxn modelId="{83215DD2-4514-422A-8EB5-78E078AA3280}" type="presOf" srcId="{6CE4C210-6B81-45D8-A778-F5E6E3E7F2E9}" destId="{387EFC87-8D54-49CF-88A2-6E51D18A4582}" srcOrd="0" destOrd="0" presId="urn:microsoft.com/office/officeart/2005/8/layout/hierarchy1"/>
    <dgm:cxn modelId="{2B01B8C2-4472-48EF-BE16-978798290BAF}" type="presOf" srcId="{326578F6-2F90-4ABB-86D2-F60EBDA7C5C6}" destId="{9D5469A8-0E1F-4305-AF3A-4C492BF173EE}" srcOrd="0" destOrd="0" presId="urn:microsoft.com/office/officeart/2005/8/layout/hierarchy1"/>
    <dgm:cxn modelId="{6D1EBF9E-C99F-41F3-B005-BD2A33EED969}" type="presOf" srcId="{356B0805-6321-4BE4-A3FC-4FE44BE32FCE}" destId="{6BE0E614-DDB4-4CC6-97E0-B9EC4154BCDA}" srcOrd="0" destOrd="0" presId="urn:microsoft.com/office/officeart/2005/8/layout/hierarchy1"/>
    <dgm:cxn modelId="{11F4A640-BA29-4C17-B7A0-7DEB1CD381D5}" srcId="{522D323E-6FF8-49FB-8816-A02C34987558}" destId="{EDFDBAB3-6CEA-4CB4-BA20-226C66CC9534}" srcOrd="2" destOrd="0" parTransId="{CF05BF4A-9DB2-4B2C-A3C5-03A2E28D2490}" sibTransId="{DBE4854A-DEE1-4BFB-918F-B79C266AF798}"/>
    <dgm:cxn modelId="{B754EA54-D2D1-4A42-9273-9F71B50F06B5}" type="presOf" srcId="{71D23598-0AFA-49E7-883D-8EB42509EB54}" destId="{DFD72DA5-EF4F-4906-85BF-2A0724287E94}" srcOrd="0" destOrd="0" presId="urn:microsoft.com/office/officeart/2005/8/layout/hierarchy1"/>
    <dgm:cxn modelId="{05BEFE26-08F6-4826-AAAE-A37531D5EC34}" srcId="{339E7E5B-A884-4B83-8F04-16063A53C99E}" destId="{1FCB4C93-323F-4C05-9854-2AB679045C32}" srcOrd="0" destOrd="0" parTransId="{28C8359E-3AB9-4DFE-9EF0-C90D481D5969}" sibTransId="{4AE78CFB-6D7F-492A-8579-F25B0143F0EC}"/>
    <dgm:cxn modelId="{40D06527-2DA5-44CE-B5BF-09BA45CC5F2B}" srcId="{522D323E-6FF8-49FB-8816-A02C34987558}" destId="{339E7E5B-A884-4B83-8F04-16063A53C99E}" srcOrd="0" destOrd="0" parTransId="{356B0805-6321-4BE4-A3FC-4FE44BE32FCE}" sibTransId="{D1BDB532-C428-4DDA-B0A2-CD1FB298D399}"/>
    <dgm:cxn modelId="{CF1931CF-9A38-467F-8896-1894FFC7880E}" type="presOf" srcId="{CF05BF4A-9DB2-4B2C-A3C5-03A2E28D2490}" destId="{EFBC1050-97BC-4FD2-8758-71404D36B83C}" srcOrd="0" destOrd="0" presId="urn:microsoft.com/office/officeart/2005/8/layout/hierarchy1"/>
    <dgm:cxn modelId="{108E43DD-AC94-463F-8D64-2F9A74A4B55D}" srcId="{522D323E-6FF8-49FB-8816-A02C34987558}" destId="{16A442B3-7396-4539-9B72-2798FD92CF83}" srcOrd="1" destOrd="0" parTransId="{9601FA15-6D1D-4C5E-9BBC-187CD067AB3D}" sibTransId="{EB31AA83-18F2-4ED3-AA1D-AB7D5F4C1C6E}"/>
    <dgm:cxn modelId="{6280E6F6-4E44-4B20-9FD7-5F9C54F19230}" type="presOf" srcId="{9601FA15-6D1D-4C5E-9BBC-187CD067AB3D}" destId="{2067BC7A-103D-4E80-94F8-8CAF2BB7837F}" srcOrd="0" destOrd="0" presId="urn:microsoft.com/office/officeart/2005/8/layout/hierarchy1"/>
    <dgm:cxn modelId="{01726B76-792B-4295-93D6-EA9786AFEFA5}" srcId="{8ADA0F44-AD32-40D2-A286-1A8883C6C33D}" destId="{522D323E-6FF8-49FB-8816-A02C34987558}" srcOrd="0" destOrd="0" parTransId="{EC09A197-0D2E-4445-8EF9-6A954EADE692}" sibTransId="{739B2ECB-0ADE-4ADE-A3B9-29552949A477}"/>
    <dgm:cxn modelId="{C112E4E1-749B-4C42-9B5F-EBD27CA6E212}" type="presParOf" srcId="{1D110761-357A-482E-B8A3-90BFE7DFB024}" destId="{2E800E86-F20E-49EC-B15D-C838192371A0}" srcOrd="0" destOrd="0" presId="urn:microsoft.com/office/officeart/2005/8/layout/hierarchy1"/>
    <dgm:cxn modelId="{6262F732-68CF-46A7-870A-BB414586B138}" type="presParOf" srcId="{2E800E86-F20E-49EC-B15D-C838192371A0}" destId="{2795B2CF-4B63-4656-B13E-90302DE57D99}" srcOrd="0" destOrd="0" presId="urn:microsoft.com/office/officeart/2005/8/layout/hierarchy1"/>
    <dgm:cxn modelId="{B44DEB0D-FEE7-4F8F-B0FA-924ADFD5BC90}" type="presParOf" srcId="{2795B2CF-4B63-4656-B13E-90302DE57D99}" destId="{A244C207-8846-4125-80C3-10729468C180}" srcOrd="0" destOrd="0" presId="urn:microsoft.com/office/officeart/2005/8/layout/hierarchy1"/>
    <dgm:cxn modelId="{D4CE59FB-B14F-48F7-A279-7EE570D4CEF6}" type="presParOf" srcId="{2795B2CF-4B63-4656-B13E-90302DE57D99}" destId="{0796E1A6-434F-44CB-91E7-D0F4EC2EF911}" srcOrd="1" destOrd="0" presId="urn:microsoft.com/office/officeart/2005/8/layout/hierarchy1"/>
    <dgm:cxn modelId="{E0A9B6C7-77A4-473D-A28E-23DAE1B2234D}" type="presParOf" srcId="{2E800E86-F20E-49EC-B15D-C838192371A0}" destId="{A2224775-1B95-4F74-BCDD-E039A5E9ED88}" srcOrd="1" destOrd="0" presId="urn:microsoft.com/office/officeart/2005/8/layout/hierarchy1"/>
    <dgm:cxn modelId="{6FE04149-DB7D-4950-A287-A621C8CDBB6B}" type="presParOf" srcId="{A2224775-1B95-4F74-BCDD-E039A5E9ED88}" destId="{6BE0E614-DDB4-4CC6-97E0-B9EC4154BCDA}" srcOrd="0" destOrd="0" presId="urn:microsoft.com/office/officeart/2005/8/layout/hierarchy1"/>
    <dgm:cxn modelId="{5D39F303-F3B7-41B9-AC42-EF4DAA02BD92}" type="presParOf" srcId="{A2224775-1B95-4F74-BCDD-E039A5E9ED88}" destId="{87B3298F-9CE2-44A2-AB19-DFD85B9EB624}" srcOrd="1" destOrd="0" presId="urn:microsoft.com/office/officeart/2005/8/layout/hierarchy1"/>
    <dgm:cxn modelId="{ED7355C6-D608-45C3-8082-39613C839E28}" type="presParOf" srcId="{87B3298F-9CE2-44A2-AB19-DFD85B9EB624}" destId="{80E2A80B-1BD4-4B9B-B9D5-55988DD0F956}" srcOrd="0" destOrd="0" presId="urn:microsoft.com/office/officeart/2005/8/layout/hierarchy1"/>
    <dgm:cxn modelId="{D5EF2596-5C7C-40C0-B378-77D558B5AD2A}" type="presParOf" srcId="{80E2A80B-1BD4-4B9B-B9D5-55988DD0F956}" destId="{B6B9A838-02C1-4A70-BF6E-C261F30A1955}" srcOrd="0" destOrd="0" presId="urn:microsoft.com/office/officeart/2005/8/layout/hierarchy1"/>
    <dgm:cxn modelId="{D3D9BEF7-EF30-4E93-A6B2-E3B169CD5DD9}" type="presParOf" srcId="{80E2A80B-1BD4-4B9B-B9D5-55988DD0F956}" destId="{43A81820-CE25-4F28-A1BA-F90D7122DC1C}" srcOrd="1" destOrd="0" presId="urn:microsoft.com/office/officeart/2005/8/layout/hierarchy1"/>
    <dgm:cxn modelId="{BB495F27-81BD-419E-8FF9-9F7ABA1746AE}" type="presParOf" srcId="{87B3298F-9CE2-44A2-AB19-DFD85B9EB624}" destId="{3681CD84-D360-440A-AC67-B9E13933412E}" srcOrd="1" destOrd="0" presId="urn:microsoft.com/office/officeart/2005/8/layout/hierarchy1"/>
    <dgm:cxn modelId="{01FA41D9-7F76-4A5A-9649-EE6DE996AB1C}" type="presParOf" srcId="{3681CD84-D360-440A-AC67-B9E13933412E}" destId="{98017992-5596-4893-AE7E-FC395D85306B}" srcOrd="0" destOrd="0" presId="urn:microsoft.com/office/officeart/2005/8/layout/hierarchy1"/>
    <dgm:cxn modelId="{F87AB0B7-382F-4EE3-B37F-551E41547511}" type="presParOf" srcId="{3681CD84-D360-440A-AC67-B9E13933412E}" destId="{B100BF42-5CAB-4492-A146-97F95727C18B}" srcOrd="1" destOrd="0" presId="urn:microsoft.com/office/officeart/2005/8/layout/hierarchy1"/>
    <dgm:cxn modelId="{AB737AF1-2FA7-4F21-9F57-DB932F1AB84E}" type="presParOf" srcId="{B100BF42-5CAB-4492-A146-97F95727C18B}" destId="{074060E5-6FF4-4D04-8C22-F70A6BDEA6EC}" srcOrd="0" destOrd="0" presId="urn:microsoft.com/office/officeart/2005/8/layout/hierarchy1"/>
    <dgm:cxn modelId="{84E8561E-27E1-4EAF-B9D5-D7FF93CB33F3}" type="presParOf" srcId="{074060E5-6FF4-4D04-8C22-F70A6BDEA6EC}" destId="{9C4F99A4-B765-47D8-867A-3B3CB56449B4}" srcOrd="0" destOrd="0" presId="urn:microsoft.com/office/officeart/2005/8/layout/hierarchy1"/>
    <dgm:cxn modelId="{C2B09E05-6201-418E-AF0D-44C0F24FE313}" type="presParOf" srcId="{074060E5-6FF4-4D04-8C22-F70A6BDEA6EC}" destId="{FA1790B7-B8E3-44C8-BC67-A1846187E652}" srcOrd="1" destOrd="0" presId="urn:microsoft.com/office/officeart/2005/8/layout/hierarchy1"/>
    <dgm:cxn modelId="{7BE536D0-7280-4A1E-B690-0474BA4D411C}" type="presParOf" srcId="{B100BF42-5CAB-4492-A146-97F95727C18B}" destId="{3CDAA25A-4966-4323-9C58-DD81E4A78E87}" srcOrd="1" destOrd="0" presId="urn:microsoft.com/office/officeart/2005/8/layout/hierarchy1"/>
    <dgm:cxn modelId="{7E96D202-98D8-4FE9-ACD9-87AD02C9DD39}" type="presParOf" srcId="{A2224775-1B95-4F74-BCDD-E039A5E9ED88}" destId="{2067BC7A-103D-4E80-94F8-8CAF2BB7837F}" srcOrd="2" destOrd="0" presId="urn:microsoft.com/office/officeart/2005/8/layout/hierarchy1"/>
    <dgm:cxn modelId="{D13D3ACE-F549-4815-AF74-B0D05C25844B}" type="presParOf" srcId="{A2224775-1B95-4F74-BCDD-E039A5E9ED88}" destId="{0F38B952-A2CD-48D9-BB7C-6233F0252DB6}" srcOrd="3" destOrd="0" presId="urn:microsoft.com/office/officeart/2005/8/layout/hierarchy1"/>
    <dgm:cxn modelId="{B1C39166-7685-4B0B-B09F-FA71986E089D}" type="presParOf" srcId="{0F38B952-A2CD-48D9-BB7C-6233F0252DB6}" destId="{901803FD-0865-48B5-A5DA-92E049808121}" srcOrd="0" destOrd="0" presId="urn:microsoft.com/office/officeart/2005/8/layout/hierarchy1"/>
    <dgm:cxn modelId="{FEA77230-9256-40F7-9DA7-13168463431D}" type="presParOf" srcId="{901803FD-0865-48B5-A5DA-92E049808121}" destId="{55F495C4-A1F8-40B7-9DF1-BF0C40D2E66A}" srcOrd="0" destOrd="0" presId="urn:microsoft.com/office/officeart/2005/8/layout/hierarchy1"/>
    <dgm:cxn modelId="{107BCB07-AFEC-40A4-8F91-E8C8D7FAE858}" type="presParOf" srcId="{901803FD-0865-48B5-A5DA-92E049808121}" destId="{8E2AD28D-B6FE-4240-AF13-98B37013EDAB}" srcOrd="1" destOrd="0" presId="urn:microsoft.com/office/officeart/2005/8/layout/hierarchy1"/>
    <dgm:cxn modelId="{6C9C0375-6635-4105-8D3F-076158FBEC57}" type="presParOf" srcId="{0F38B952-A2CD-48D9-BB7C-6233F0252DB6}" destId="{4B4E8B55-65CE-42B9-B230-00962A278FF0}" srcOrd="1" destOrd="0" presId="urn:microsoft.com/office/officeart/2005/8/layout/hierarchy1"/>
    <dgm:cxn modelId="{360FBC2C-4636-43C8-A304-BF4B56F12F95}" type="presParOf" srcId="{4B4E8B55-65CE-42B9-B230-00962A278FF0}" destId="{F0D8F1BD-9320-446F-8B23-DBC36335490F}" srcOrd="0" destOrd="0" presId="urn:microsoft.com/office/officeart/2005/8/layout/hierarchy1"/>
    <dgm:cxn modelId="{6110075F-6D7A-40BB-971A-C4EBE7108704}" type="presParOf" srcId="{4B4E8B55-65CE-42B9-B230-00962A278FF0}" destId="{B6C7F258-52F7-43A2-956C-0FC92EF185C6}" srcOrd="1" destOrd="0" presId="urn:microsoft.com/office/officeart/2005/8/layout/hierarchy1"/>
    <dgm:cxn modelId="{020487BE-4FA1-4855-9A50-47965BA2EAD8}" type="presParOf" srcId="{B6C7F258-52F7-43A2-956C-0FC92EF185C6}" destId="{9EFA25B9-0237-4C98-AED7-EF511A7CEE4B}" srcOrd="0" destOrd="0" presId="urn:microsoft.com/office/officeart/2005/8/layout/hierarchy1"/>
    <dgm:cxn modelId="{924C1623-68B7-4FD8-BB28-B4A7469149E0}" type="presParOf" srcId="{9EFA25B9-0237-4C98-AED7-EF511A7CEE4B}" destId="{939F881B-04CE-46A0-8A4B-48A15C6A1B78}" srcOrd="0" destOrd="0" presId="urn:microsoft.com/office/officeart/2005/8/layout/hierarchy1"/>
    <dgm:cxn modelId="{B599B90E-1C55-46EE-A004-9C6DF239C1D7}" type="presParOf" srcId="{9EFA25B9-0237-4C98-AED7-EF511A7CEE4B}" destId="{DFD72DA5-EF4F-4906-85BF-2A0724287E94}" srcOrd="1" destOrd="0" presId="urn:microsoft.com/office/officeart/2005/8/layout/hierarchy1"/>
    <dgm:cxn modelId="{D8C0BFF3-2628-457C-86E3-92E98944239D}" type="presParOf" srcId="{B6C7F258-52F7-43A2-956C-0FC92EF185C6}" destId="{7D33E320-9E57-41BA-9729-3FCD13B20FF8}" srcOrd="1" destOrd="0" presId="urn:microsoft.com/office/officeart/2005/8/layout/hierarchy1"/>
    <dgm:cxn modelId="{0E7A1855-BA72-46CF-89F8-72436B2E40D7}" type="presParOf" srcId="{A2224775-1B95-4F74-BCDD-E039A5E9ED88}" destId="{EFBC1050-97BC-4FD2-8758-71404D36B83C}" srcOrd="4" destOrd="0" presId="urn:microsoft.com/office/officeart/2005/8/layout/hierarchy1"/>
    <dgm:cxn modelId="{8CE5F9B8-1FA4-43BE-AB80-A49F95AF6FF6}" type="presParOf" srcId="{A2224775-1B95-4F74-BCDD-E039A5E9ED88}" destId="{257B85B5-E774-41A4-8C31-7CD1F184CF6D}" srcOrd="5" destOrd="0" presId="urn:microsoft.com/office/officeart/2005/8/layout/hierarchy1"/>
    <dgm:cxn modelId="{6C5984BC-8B5D-44F1-9F61-4A3129943F6F}" type="presParOf" srcId="{257B85B5-E774-41A4-8C31-7CD1F184CF6D}" destId="{46A60BF9-DDD5-4707-930A-4EFBFD7CC023}" srcOrd="0" destOrd="0" presId="urn:microsoft.com/office/officeart/2005/8/layout/hierarchy1"/>
    <dgm:cxn modelId="{FE38B186-383A-4CBC-97BA-8D6D3A9A18D0}" type="presParOf" srcId="{46A60BF9-DDD5-4707-930A-4EFBFD7CC023}" destId="{8CB40824-25AF-43DF-B10C-A9D6FC133197}" srcOrd="0" destOrd="0" presId="urn:microsoft.com/office/officeart/2005/8/layout/hierarchy1"/>
    <dgm:cxn modelId="{D435E2D1-CC4E-4CC2-93D1-B6471E2209B9}" type="presParOf" srcId="{46A60BF9-DDD5-4707-930A-4EFBFD7CC023}" destId="{63FE011C-0BE2-4BF7-8D38-5D74F4336453}" srcOrd="1" destOrd="0" presId="urn:microsoft.com/office/officeart/2005/8/layout/hierarchy1"/>
    <dgm:cxn modelId="{37EB3F2F-DA9C-4D43-A32E-09B92A1F40AB}" type="presParOf" srcId="{257B85B5-E774-41A4-8C31-7CD1F184CF6D}" destId="{2576F5A4-8647-47FC-AFD4-288C5D626164}" srcOrd="1" destOrd="0" presId="urn:microsoft.com/office/officeart/2005/8/layout/hierarchy1"/>
    <dgm:cxn modelId="{3BC8E75A-7F20-4BA4-A86F-76431BE46B84}" type="presParOf" srcId="{2576F5A4-8647-47FC-AFD4-288C5D626164}" destId="{9D5469A8-0E1F-4305-AF3A-4C492BF173EE}" srcOrd="0" destOrd="0" presId="urn:microsoft.com/office/officeart/2005/8/layout/hierarchy1"/>
    <dgm:cxn modelId="{72B4D791-E53E-4181-8180-925BA65EEB9C}" type="presParOf" srcId="{2576F5A4-8647-47FC-AFD4-288C5D626164}" destId="{5C2F45C5-7608-44BA-B911-AC5D6A67EAEC}" srcOrd="1" destOrd="0" presId="urn:microsoft.com/office/officeart/2005/8/layout/hierarchy1"/>
    <dgm:cxn modelId="{89E07987-E18B-40BF-A4CB-23738806980A}" type="presParOf" srcId="{5C2F45C5-7608-44BA-B911-AC5D6A67EAEC}" destId="{EB22AE93-6B83-4D49-AF53-DEEA9E499FF7}" srcOrd="0" destOrd="0" presId="urn:microsoft.com/office/officeart/2005/8/layout/hierarchy1"/>
    <dgm:cxn modelId="{272A9D4F-855E-45A1-B036-6039E1C4906E}" type="presParOf" srcId="{EB22AE93-6B83-4D49-AF53-DEEA9E499FF7}" destId="{2819303B-2084-43B6-946E-94ABBA1BCDDC}" srcOrd="0" destOrd="0" presId="urn:microsoft.com/office/officeart/2005/8/layout/hierarchy1"/>
    <dgm:cxn modelId="{09492136-52B8-4906-BA3A-40732993D481}" type="presParOf" srcId="{EB22AE93-6B83-4D49-AF53-DEEA9E499FF7}" destId="{387EFC87-8D54-49CF-88A2-6E51D18A4582}" srcOrd="1" destOrd="0" presId="urn:microsoft.com/office/officeart/2005/8/layout/hierarchy1"/>
    <dgm:cxn modelId="{224030C4-94F1-4502-B5F5-9984C1CF2C34}" type="presParOf" srcId="{5C2F45C5-7608-44BA-B911-AC5D6A67EAEC}" destId="{28CCF419-2FF8-4298-8901-AE9F108A13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1AD9A6-E168-46E1-AB70-51E30BD8153F}" type="doc">
      <dgm:prSet loTypeId="urn:microsoft.com/office/officeart/2005/8/layout/radial1" loCatId="cycle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56C290A7-71DC-4AC3-BE61-FBC0C3F1BF65}">
      <dgm:prSet phldrT="[Текст]"/>
      <dgm:spPr/>
      <dgm:t>
        <a:bodyPr/>
        <a:lstStyle/>
        <a:p>
          <a:endParaRPr lang="ru-RU" dirty="0"/>
        </a:p>
      </dgm:t>
    </dgm:pt>
    <dgm:pt modelId="{C3CF33D4-ECEE-4EA6-A0A7-1D39730C1DA3}" type="parTrans" cxnId="{0B75E144-6D98-427F-A543-27B48E659D4E}">
      <dgm:prSet/>
      <dgm:spPr/>
      <dgm:t>
        <a:bodyPr/>
        <a:lstStyle/>
        <a:p>
          <a:endParaRPr lang="ru-RU"/>
        </a:p>
      </dgm:t>
    </dgm:pt>
    <dgm:pt modelId="{2CD9237D-B82F-43E9-AF13-3CAE33E818AC}" type="sibTrans" cxnId="{0B75E144-6D98-427F-A543-27B48E659D4E}">
      <dgm:prSet/>
      <dgm:spPr/>
      <dgm:t>
        <a:bodyPr/>
        <a:lstStyle/>
        <a:p>
          <a:endParaRPr lang="ru-RU"/>
        </a:p>
      </dgm:t>
    </dgm:pt>
    <dgm:pt modelId="{A535B765-49E8-41CF-A71F-3F6B0EC4B054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sz="2400" b="1" dirty="0"/>
        </a:p>
      </dgm:t>
    </dgm:pt>
    <dgm:pt modelId="{63E79F86-FBC2-4405-92CE-FC361D6E758D}" type="parTrans" cxnId="{82A5BCD8-D2BC-4F16-B4E9-BCC86D8B3D04}">
      <dgm:prSet/>
      <dgm:spPr/>
      <dgm:t>
        <a:bodyPr/>
        <a:lstStyle/>
        <a:p>
          <a:endParaRPr lang="ru-RU"/>
        </a:p>
      </dgm:t>
    </dgm:pt>
    <dgm:pt modelId="{4769A0B2-C5B7-4513-8D56-F00541C071A6}" type="sibTrans" cxnId="{82A5BCD8-D2BC-4F16-B4E9-BCC86D8B3D04}">
      <dgm:prSet/>
      <dgm:spPr/>
      <dgm:t>
        <a:bodyPr/>
        <a:lstStyle/>
        <a:p>
          <a:endParaRPr lang="ru-RU"/>
        </a:p>
      </dgm:t>
    </dgm:pt>
    <dgm:pt modelId="{F8880B57-7278-474D-BEDD-C35562C84274}">
      <dgm:prSet phldrT="[Текст]" custT="1"/>
      <dgm:spPr/>
      <dgm:t>
        <a:bodyPr/>
        <a:lstStyle/>
        <a:p>
          <a:endParaRPr lang="ru-RU" sz="1600" b="1" dirty="0"/>
        </a:p>
      </dgm:t>
    </dgm:pt>
    <dgm:pt modelId="{986780C5-A402-4085-A6FE-03157DA177A3}" type="parTrans" cxnId="{C7D33C71-5BA6-45BC-833E-CCE5039CCB25}">
      <dgm:prSet/>
      <dgm:spPr/>
      <dgm:t>
        <a:bodyPr/>
        <a:lstStyle/>
        <a:p>
          <a:endParaRPr lang="ru-RU"/>
        </a:p>
      </dgm:t>
    </dgm:pt>
    <dgm:pt modelId="{7E2708FF-0A01-4B3C-A818-7545A7A8BE63}" type="sibTrans" cxnId="{C7D33C71-5BA6-45BC-833E-CCE5039CCB25}">
      <dgm:prSet/>
      <dgm:spPr/>
      <dgm:t>
        <a:bodyPr/>
        <a:lstStyle/>
        <a:p>
          <a:endParaRPr lang="ru-RU"/>
        </a:p>
      </dgm:t>
    </dgm:pt>
    <dgm:pt modelId="{4262A8A2-17E7-40E6-89EB-12850747BE35}">
      <dgm:prSet phldrT="[Текст]"/>
      <dgm:spPr/>
      <dgm:t>
        <a:bodyPr/>
        <a:lstStyle/>
        <a:p>
          <a:endParaRPr lang="ru-RU" dirty="0"/>
        </a:p>
      </dgm:t>
    </dgm:pt>
    <dgm:pt modelId="{9DAE2CEB-7DEC-4B01-9F0C-C9A49807E67F}" type="parTrans" cxnId="{68D0391E-5305-4568-82DD-0C56A3A0846B}">
      <dgm:prSet/>
      <dgm:spPr/>
      <dgm:t>
        <a:bodyPr/>
        <a:lstStyle/>
        <a:p>
          <a:endParaRPr lang="ru-RU"/>
        </a:p>
      </dgm:t>
    </dgm:pt>
    <dgm:pt modelId="{96A36BB0-A441-40B7-B621-8F77A767B27D}" type="sibTrans" cxnId="{68D0391E-5305-4568-82DD-0C56A3A0846B}">
      <dgm:prSet/>
      <dgm:spPr/>
      <dgm:t>
        <a:bodyPr/>
        <a:lstStyle/>
        <a:p>
          <a:endParaRPr lang="ru-RU"/>
        </a:p>
      </dgm:t>
    </dgm:pt>
    <dgm:pt modelId="{C02EDD64-3E5A-4FE0-A612-3A5D931A69EC}">
      <dgm:prSet/>
      <dgm:spPr/>
      <dgm:t>
        <a:bodyPr/>
        <a:lstStyle/>
        <a:p>
          <a:endParaRPr lang="ru-RU" dirty="0"/>
        </a:p>
      </dgm:t>
    </dgm:pt>
    <dgm:pt modelId="{5B939DC0-5635-4CFE-B24C-48A2812E4F37}" type="parTrans" cxnId="{27B31951-A806-456C-A006-FEF808A77F44}">
      <dgm:prSet/>
      <dgm:spPr/>
      <dgm:t>
        <a:bodyPr/>
        <a:lstStyle/>
        <a:p>
          <a:endParaRPr lang="ru-RU"/>
        </a:p>
      </dgm:t>
    </dgm:pt>
    <dgm:pt modelId="{7EDD0551-1BDF-4815-AED6-F78DBE27B6D2}" type="sibTrans" cxnId="{27B31951-A806-456C-A006-FEF808A77F44}">
      <dgm:prSet/>
      <dgm:spPr/>
      <dgm:t>
        <a:bodyPr/>
        <a:lstStyle/>
        <a:p>
          <a:endParaRPr lang="ru-RU"/>
        </a:p>
      </dgm:t>
    </dgm:pt>
    <dgm:pt modelId="{73BC6AEF-8E61-48CB-8992-BD6D8B6E518F}">
      <dgm:prSet/>
      <dgm:spPr/>
      <dgm:t>
        <a:bodyPr/>
        <a:lstStyle/>
        <a:p>
          <a:endParaRPr lang="ru-RU" dirty="0"/>
        </a:p>
      </dgm:t>
    </dgm:pt>
    <dgm:pt modelId="{11743C50-7752-439C-947D-C1001C419315}" type="parTrans" cxnId="{19C08DD1-4EF9-4299-BDFE-FB9D77978C8E}">
      <dgm:prSet/>
      <dgm:spPr/>
      <dgm:t>
        <a:bodyPr/>
        <a:lstStyle/>
        <a:p>
          <a:endParaRPr lang="ru-RU"/>
        </a:p>
      </dgm:t>
    </dgm:pt>
    <dgm:pt modelId="{785B059F-47F7-4C1B-83E8-0CDB66F89F3A}" type="sibTrans" cxnId="{19C08DD1-4EF9-4299-BDFE-FB9D77978C8E}">
      <dgm:prSet/>
      <dgm:spPr/>
      <dgm:t>
        <a:bodyPr/>
        <a:lstStyle/>
        <a:p>
          <a:endParaRPr lang="ru-RU"/>
        </a:p>
      </dgm:t>
    </dgm:pt>
    <dgm:pt modelId="{39415625-7BDE-4887-BD55-812DDD5FC159}">
      <dgm:prSet/>
      <dgm:spPr/>
      <dgm:t>
        <a:bodyPr/>
        <a:lstStyle/>
        <a:p>
          <a:endParaRPr lang="ru-RU" dirty="0"/>
        </a:p>
      </dgm:t>
    </dgm:pt>
    <dgm:pt modelId="{92F837C5-A9D4-46E2-9C02-9EC249441D40}" type="parTrans" cxnId="{580917E2-9344-4EFE-A9F7-934FA4FDC995}">
      <dgm:prSet/>
      <dgm:spPr/>
      <dgm:t>
        <a:bodyPr/>
        <a:lstStyle/>
        <a:p>
          <a:endParaRPr lang="ru-RU"/>
        </a:p>
      </dgm:t>
    </dgm:pt>
    <dgm:pt modelId="{024629D0-5EE9-45C2-9673-69284F800052}" type="sibTrans" cxnId="{580917E2-9344-4EFE-A9F7-934FA4FDC995}">
      <dgm:prSet/>
      <dgm:spPr/>
      <dgm:t>
        <a:bodyPr/>
        <a:lstStyle/>
        <a:p>
          <a:endParaRPr lang="ru-RU"/>
        </a:p>
      </dgm:t>
    </dgm:pt>
    <dgm:pt modelId="{AD5541FF-7410-4C9B-8E9D-C48925F8CBEA}">
      <dgm:prSet/>
      <dgm:spPr/>
      <dgm:t>
        <a:bodyPr/>
        <a:lstStyle/>
        <a:p>
          <a:endParaRPr lang="ru-RU" dirty="0"/>
        </a:p>
      </dgm:t>
    </dgm:pt>
    <dgm:pt modelId="{55830FA4-B444-491A-88F0-82DBC1829634}" type="parTrans" cxnId="{2031992B-52E0-4B3A-8919-FB91E0F21BA5}">
      <dgm:prSet/>
      <dgm:spPr/>
      <dgm:t>
        <a:bodyPr/>
        <a:lstStyle/>
        <a:p>
          <a:endParaRPr lang="ru-RU"/>
        </a:p>
      </dgm:t>
    </dgm:pt>
    <dgm:pt modelId="{94035E18-F197-43E9-95DB-7060EC9B2FDA}" type="sibTrans" cxnId="{2031992B-52E0-4B3A-8919-FB91E0F21BA5}">
      <dgm:prSet/>
      <dgm:spPr/>
      <dgm:t>
        <a:bodyPr/>
        <a:lstStyle/>
        <a:p>
          <a:endParaRPr lang="ru-RU"/>
        </a:p>
      </dgm:t>
    </dgm:pt>
    <dgm:pt modelId="{69B8015D-E2D9-461F-8FBB-8C3BB39A974B}">
      <dgm:prSet/>
      <dgm:spPr/>
      <dgm:t>
        <a:bodyPr/>
        <a:lstStyle/>
        <a:p>
          <a:endParaRPr lang="ru-RU" dirty="0"/>
        </a:p>
      </dgm:t>
    </dgm:pt>
    <dgm:pt modelId="{0A8F673A-1C10-4AFB-AD39-9D0500DEC64A}" type="parTrans" cxnId="{E855C294-E6D1-48A4-AA72-1C80BFDA28F4}">
      <dgm:prSet/>
      <dgm:spPr/>
      <dgm:t>
        <a:bodyPr/>
        <a:lstStyle/>
        <a:p>
          <a:endParaRPr lang="ru-RU"/>
        </a:p>
      </dgm:t>
    </dgm:pt>
    <dgm:pt modelId="{7EF1C19D-8AE7-4784-93F1-3323A5C99868}" type="sibTrans" cxnId="{E855C294-E6D1-48A4-AA72-1C80BFDA28F4}">
      <dgm:prSet/>
      <dgm:spPr/>
      <dgm:t>
        <a:bodyPr/>
        <a:lstStyle/>
        <a:p>
          <a:endParaRPr lang="ru-RU"/>
        </a:p>
      </dgm:t>
    </dgm:pt>
    <dgm:pt modelId="{85E43A9B-6642-4C19-B3EF-53F7DF02D6C2}">
      <dgm:prSet phldrT="[Текст]" custT="1"/>
      <dgm:spPr/>
      <dgm:t>
        <a:bodyPr/>
        <a:lstStyle/>
        <a:p>
          <a:endParaRPr lang="ru-RU" sz="2800" b="1" dirty="0"/>
        </a:p>
      </dgm:t>
    </dgm:pt>
    <dgm:pt modelId="{E1A743F4-9C69-4133-9B25-446C19FF20D3}" type="sibTrans" cxnId="{09F2D949-E385-4F05-9043-D7D7962F81CA}">
      <dgm:prSet/>
      <dgm:spPr/>
      <dgm:t>
        <a:bodyPr/>
        <a:lstStyle/>
        <a:p>
          <a:endParaRPr lang="ru-RU"/>
        </a:p>
      </dgm:t>
    </dgm:pt>
    <dgm:pt modelId="{8ED47716-88C8-4DCC-ACD2-2EF7F6C8B406}" type="parTrans" cxnId="{09F2D949-E385-4F05-9043-D7D7962F81CA}">
      <dgm:prSet/>
      <dgm:spPr/>
      <dgm:t>
        <a:bodyPr/>
        <a:lstStyle/>
        <a:p>
          <a:endParaRPr lang="ru-RU"/>
        </a:p>
      </dgm:t>
    </dgm:pt>
    <dgm:pt modelId="{816A0668-1D80-4429-941B-496F1630858D}" type="pres">
      <dgm:prSet presAssocID="{8B1AD9A6-E168-46E1-AB70-51E30BD8153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27EDF7-3C2C-4A81-91A3-03D4B0A794E2}" type="pres">
      <dgm:prSet presAssocID="{56C290A7-71DC-4AC3-BE61-FBC0C3F1BF65}" presName="centerShape" presStyleLbl="node0" presStyleIdx="0" presStyleCnt="1" custScaleX="130690" custScaleY="138275"/>
      <dgm:spPr/>
      <dgm:t>
        <a:bodyPr/>
        <a:lstStyle/>
        <a:p>
          <a:endParaRPr lang="ru-RU"/>
        </a:p>
      </dgm:t>
    </dgm:pt>
    <dgm:pt modelId="{22B234A4-5124-478C-9F7E-74599C7B9C9F}" type="pres">
      <dgm:prSet presAssocID="{63E79F86-FBC2-4405-92CE-FC361D6E758D}" presName="Name9" presStyleLbl="parChTrans1D2" presStyleIdx="0" presStyleCnt="9"/>
      <dgm:spPr/>
      <dgm:t>
        <a:bodyPr/>
        <a:lstStyle/>
        <a:p>
          <a:endParaRPr lang="ru-RU"/>
        </a:p>
      </dgm:t>
    </dgm:pt>
    <dgm:pt modelId="{0A32793F-1FD9-4E54-9934-CCC2874520DD}" type="pres">
      <dgm:prSet presAssocID="{63E79F86-FBC2-4405-92CE-FC361D6E758D}" presName="connTx" presStyleLbl="parChTrans1D2" presStyleIdx="0" presStyleCnt="9"/>
      <dgm:spPr/>
      <dgm:t>
        <a:bodyPr/>
        <a:lstStyle/>
        <a:p>
          <a:endParaRPr lang="ru-RU"/>
        </a:p>
      </dgm:t>
    </dgm:pt>
    <dgm:pt modelId="{DEBCF855-55C9-4C5D-805B-16A46AD0E96E}" type="pres">
      <dgm:prSet presAssocID="{A535B765-49E8-41CF-A71F-3F6B0EC4B054}" presName="node" presStyleLbl="node1" presStyleIdx="0" presStyleCnt="9" custScaleX="131636" custScaleY="110521" custRadScaleRad="98179" custRadScaleInc="-15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B28BF7-293E-4FC5-8326-CD8B53404443}" type="pres">
      <dgm:prSet presAssocID="{986780C5-A402-4085-A6FE-03157DA177A3}" presName="Name9" presStyleLbl="parChTrans1D2" presStyleIdx="1" presStyleCnt="9"/>
      <dgm:spPr/>
      <dgm:t>
        <a:bodyPr/>
        <a:lstStyle/>
        <a:p>
          <a:endParaRPr lang="ru-RU"/>
        </a:p>
      </dgm:t>
    </dgm:pt>
    <dgm:pt modelId="{E40AF0B2-B5B3-4DF1-8953-A3CAB99F2A71}" type="pres">
      <dgm:prSet presAssocID="{986780C5-A402-4085-A6FE-03157DA177A3}" presName="connTx" presStyleLbl="parChTrans1D2" presStyleIdx="1" presStyleCnt="9"/>
      <dgm:spPr/>
      <dgm:t>
        <a:bodyPr/>
        <a:lstStyle/>
        <a:p>
          <a:endParaRPr lang="ru-RU"/>
        </a:p>
      </dgm:t>
    </dgm:pt>
    <dgm:pt modelId="{4A26E30B-AE36-4F7E-9C93-F550D9B68932}" type="pres">
      <dgm:prSet presAssocID="{F8880B57-7278-474D-BEDD-C35562C84274}" presName="node" presStyleLbl="node1" presStyleIdx="1" presStyleCnt="9" custScaleX="140817" custScaleY="129488" custRadScaleRad="100105" custRadScaleInc="7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1130E-3DDF-4B02-BCEB-C5BC8B5D1467}" type="pres">
      <dgm:prSet presAssocID="{8ED47716-88C8-4DCC-ACD2-2EF7F6C8B406}" presName="Name9" presStyleLbl="parChTrans1D2" presStyleIdx="2" presStyleCnt="9"/>
      <dgm:spPr/>
      <dgm:t>
        <a:bodyPr/>
        <a:lstStyle/>
        <a:p>
          <a:endParaRPr lang="ru-RU"/>
        </a:p>
      </dgm:t>
    </dgm:pt>
    <dgm:pt modelId="{6788B0ED-6E2D-4020-8CED-F999FC507754}" type="pres">
      <dgm:prSet presAssocID="{8ED47716-88C8-4DCC-ACD2-2EF7F6C8B406}" presName="connTx" presStyleLbl="parChTrans1D2" presStyleIdx="2" presStyleCnt="9"/>
      <dgm:spPr/>
      <dgm:t>
        <a:bodyPr/>
        <a:lstStyle/>
        <a:p>
          <a:endParaRPr lang="ru-RU"/>
        </a:p>
      </dgm:t>
    </dgm:pt>
    <dgm:pt modelId="{1207E685-6807-4112-8ACF-62BC265323AE}" type="pres">
      <dgm:prSet presAssocID="{85E43A9B-6642-4C19-B3EF-53F7DF02D6C2}" presName="node" presStyleLbl="node1" presStyleIdx="2" presStyleCnt="9" custScaleX="143181" custScaleY="126026" custRadScaleRad="104121" custRadScaleInc="-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FADA1-1223-4626-BA28-ED557EFD7849}" type="pres">
      <dgm:prSet presAssocID="{9DAE2CEB-7DEC-4B01-9F0C-C9A49807E67F}" presName="Name9" presStyleLbl="parChTrans1D2" presStyleIdx="3" presStyleCnt="9"/>
      <dgm:spPr/>
      <dgm:t>
        <a:bodyPr/>
        <a:lstStyle/>
        <a:p>
          <a:endParaRPr lang="ru-RU"/>
        </a:p>
      </dgm:t>
    </dgm:pt>
    <dgm:pt modelId="{1CCE04EE-4FB1-4587-826F-99D07213CFBD}" type="pres">
      <dgm:prSet presAssocID="{9DAE2CEB-7DEC-4B01-9F0C-C9A49807E67F}" presName="connTx" presStyleLbl="parChTrans1D2" presStyleIdx="3" presStyleCnt="9"/>
      <dgm:spPr/>
      <dgm:t>
        <a:bodyPr/>
        <a:lstStyle/>
        <a:p>
          <a:endParaRPr lang="ru-RU"/>
        </a:p>
      </dgm:t>
    </dgm:pt>
    <dgm:pt modelId="{DC64BF47-0516-4CB4-BF9E-E2C548CF4A1F}" type="pres">
      <dgm:prSet presAssocID="{4262A8A2-17E7-40E6-89EB-12850747BE35}" presName="node" presStyleLbl="node1" presStyleIdx="3" presStyleCnt="9" custScaleX="154231" custScaleY="127353" custRadScaleRad="96296" custRadScaleInc="-9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E645C-1428-4082-890C-5A9CF74E2620}" type="pres">
      <dgm:prSet presAssocID="{5B939DC0-5635-4CFE-B24C-48A2812E4F37}" presName="Name9" presStyleLbl="parChTrans1D2" presStyleIdx="4" presStyleCnt="9"/>
      <dgm:spPr/>
      <dgm:t>
        <a:bodyPr/>
        <a:lstStyle/>
        <a:p>
          <a:endParaRPr lang="ru-RU"/>
        </a:p>
      </dgm:t>
    </dgm:pt>
    <dgm:pt modelId="{7BBD4F51-C338-4435-A417-DE0E2A2B8753}" type="pres">
      <dgm:prSet presAssocID="{5B939DC0-5635-4CFE-B24C-48A2812E4F37}" presName="connTx" presStyleLbl="parChTrans1D2" presStyleIdx="4" presStyleCnt="9"/>
      <dgm:spPr/>
      <dgm:t>
        <a:bodyPr/>
        <a:lstStyle/>
        <a:p>
          <a:endParaRPr lang="ru-RU"/>
        </a:p>
      </dgm:t>
    </dgm:pt>
    <dgm:pt modelId="{0048683D-9660-4AE6-AEFB-BF172D0D6572}" type="pres">
      <dgm:prSet presAssocID="{C02EDD64-3E5A-4FE0-A612-3A5D931A69EC}" presName="node" presStyleLbl="node1" presStyleIdx="4" presStyleCnt="9" custScaleX="149380" custScaleY="133713" custRadScaleRad="99203" custRadScaleInc="77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504E9-F2CD-4031-BC23-F3DF318DC091}" type="pres">
      <dgm:prSet presAssocID="{11743C50-7752-439C-947D-C1001C419315}" presName="Name9" presStyleLbl="parChTrans1D2" presStyleIdx="5" presStyleCnt="9"/>
      <dgm:spPr/>
      <dgm:t>
        <a:bodyPr/>
        <a:lstStyle/>
        <a:p>
          <a:endParaRPr lang="ru-RU"/>
        </a:p>
      </dgm:t>
    </dgm:pt>
    <dgm:pt modelId="{0357D4A1-5861-4173-83CD-924239FFB185}" type="pres">
      <dgm:prSet presAssocID="{11743C50-7752-439C-947D-C1001C419315}" presName="connTx" presStyleLbl="parChTrans1D2" presStyleIdx="5" presStyleCnt="9"/>
      <dgm:spPr/>
      <dgm:t>
        <a:bodyPr/>
        <a:lstStyle/>
        <a:p>
          <a:endParaRPr lang="ru-RU"/>
        </a:p>
      </dgm:t>
    </dgm:pt>
    <dgm:pt modelId="{7D040D01-8A6C-47BD-8259-BD84B3B9CD15}" type="pres">
      <dgm:prSet presAssocID="{73BC6AEF-8E61-48CB-8992-BD6D8B6E518F}" presName="node" presStyleLbl="node1" presStyleIdx="5" presStyleCnt="9" custScaleX="149333" custScaleY="107087" custRadScaleRad="104518" custRadScaleInc="34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DD4A72-1053-4DB2-9115-903BD8B2919C}" type="pres">
      <dgm:prSet presAssocID="{92F837C5-A9D4-46E2-9C02-9EC249441D40}" presName="Name9" presStyleLbl="parChTrans1D2" presStyleIdx="6" presStyleCnt="9"/>
      <dgm:spPr/>
      <dgm:t>
        <a:bodyPr/>
        <a:lstStyle/>
        <a:p>
          <a:endParaRPr lang="ru-RU"/>
        </a:p>
      </dgm:t>
    </dgm:pt>
    <dgm:pt modelId="{887A9995-2E07-42C3-BB21-C328E72C987A}" type="pres">
      <dgm:prSet presAssocID="{92F837C5-A9D4-46E2-9C02-9EC249441D40}" presName="connTx" presStyleLbl="parChTrans1D2" presStyleIdx="6" presStyleCnt="9"/>
      <dgm:spPr/>
      <dgm:t>
        <a:bodyPr/>
        <a:lstStyle/>
        <a:p>
          <a:endParaRPr lang="ru-RU"/>
        </a:p>
      </dgm:t>
    </dgm:pt>
    <dgm:pt modelId="{A7B2056D-130D-4456-8C7C-A0D22809A761}" type="pres">
      <dgm:prSet presAssocID="{39415625-7BDE-4887-BD55-812DDD5FC159}" presName="node" presStyleLbl="node1" presStyleIdx="6" presStyleCnt="9" custScaleX="142685" custScaleY="105749" custRadScaleRad="103065" custRadScaleInc="13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AAAF6-BC0A-4CB8-BE9F-57787E5D8A10}" type="pres">
      <dgm:prSet presAssocID="{55830FA4-B444-491A-88F0-82DBC1829634}" presName="Name9" presStyleLbl="parChTrans1D2" presStyleIdx="7" presStyleCnt="9"/>
      <dgm:spPr/>
      <dgm:t>
        <a:bodyPr/>
        <a:lstStyle/>
        <a:p>
          <a:endParaRPr lang="ru-RU"/>
        </a:p>
      </dgm:t>
    </dgm:pt>
    <dgm:pt modelId="{DDE13DD3-AE47-445E-A9E8-D21E0B0748E5}" type="pres">
      <dgm:prSet presAssocID="{55830FA4-B444-491A-88F0-82DBC1829634}" presName="connTx" presStyleLbl="parChTrans1D2" presStyleIdx="7" presStyleCnt="9"/>
      <dgm:spPr/>
      <dgm:t>
        <a:bodyPr/>
        <a:lstStyle/>
        <a:p>
          <a:endParaRPr lang="ru-RU"/>
        </a:p>
      </dgm:t>
    </dgm:pt>
    <dgm:pt modelId="{130462CD-9095-4218-A960-EE6635A864CC}" type="pres">
      <dgm:prSet presAssocID="{AD5541FF-7410-4C9B-8E9D-C48925F8CBEA}" presName="node" presStyleLbl="node1" presStyleIdx="7" presStyleCnt="9" custScaleX="150841" custScaleY="129836" custRadScaleRad="99243" custRadScaleInc="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B338E-4B4D-4540-BAEA-CA6945A522AD}" type="pres">
      <dgm:prSet presAssocID="{0A8F673A-1C10-4AFB-AD39-9D0500DEC64A}" presName="Name9" presStyleLbl="parChTrans1D2" presStyleIdx="8" presStyleCnt="9"/>
      <dgm:spPr/>
      <dgm:t>
        <a:bodyPr/>
        <a:lstStyle/>
        <a:p>
          <a:endParaRPr lang="ru-RU"/>
        </a:p>
      </dgm:t>
    </dgm:pt>
    <dgm:pt modelId="{66B78419-C6FE-49FB-97E4-A0CE7987F300}" type="pres">
      <dgm:prSet presAssocID="{0A8F673A-1C10-4AFB-AD39-9D0500DEC64A}" presName="connTx" presStyleLbl="parChTrans1D2" presStyleIdx="8" presStyleCnt="9"/>
      <dgm:spPr/>
      <dgm:t>
        <a:bodyPr/>
        <a:lstStyle/>
        <a:p>
          <a:endParaRPr lang="ru-RU"/>
        </a:p>
      </dgm:t>
    </dgm:pt>
    <dgm:pt modelId="{605E5B02-9652-4F63-8EA2-E7F280A5CECF}" type="pres">
      <dgm:prSet presAssocID="{69B8015D-E2D9-461F-8FBB-8C3BB39A974B}" presName="node" presStyleLbl="node1" presStyleIdx="8" presStyleCnt="9" custScaleX="124081" custScaleY="136121" custRadScaleRad="102234" custRadScaleInc="5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525E90-A97F-4C40-AD13-1B71ACDE4CD4}" type="presOf" srcId="{8ED47716-88C8-4DCC-ACD2-2EF7F6C8B406}" destId="{AD51130E-3DDF-4B02-BCEB-C5BC8B5D1467}" srcOrd="0" destOrd="0" presId="urn:microsoft.com/office/officeart/2005/8/layout/radial1"/>
    <dgm:cxn modelId="{4685E9AA-D7C6-4B70-89E9-827427EE9944}" type="presOf" srcId="{5B939DC0-5635-4CFE-B24C-48A2812E4F37}" destId="{FEAE645C-1428-4082-890C-5A9CF74E2620}" srcOrd="0" destOrd="0" presId="urn:microsoft.com/office/officeart/2005/8/layout/radial1"/>
    <dgm:cxn modelId="{B697E093-D17C-4315-9414-90450A34E668}" type="presOf" srcId="{56C290A7-71DC-4AC3-BE61-FBC0C3F1BF65}" destId="{3327EDF7-3C2C-4A81-91A3-03D4B0A794E2}" srcOrd="0" destOrd="0" presId="urn:microsoft.com/office/officeart/2005/8/layout/radial1"/>
    <dgm:cxn modelId="{82A5BCD8-D2BC-4F16-B4E9-BCC86D8B3D04}" srcId="{56C290A7-71DC-4AC3-BE61-FBC0C3F1BF65}" destId="{A535B765-49E8-41CF-A71F-3F6B0EC4B054}" srcOrd="0" destOrd="0" parTransId="{63E79F86-FBC2-4405-92CE-FC361D6E758D}" sibTransId="{4769A0B2-C5B7-4513-8D56-F00541C071A6}"/>
    <dgm:cxn modelId="{0B75E144-6D98-427F-A543-27B48E659D4E}" srcId="{8B1AD9A6-E168-46E1-AB70-51E30BD8153F}" destId="{56C290A7-71DC-4AC3-BE61-FBC0C3F1BF65}" srcOrd="0" destOrd="0" parTransId="{C3CF33D4-ECEE-4EA6-A0A7-1D39730C1DA3}" sibTransId="{2CD9237D-B82F-43E9-AF13-3CAE33E818AC}"/>
    <dgm:cxn modelId="{2AED432D-121F-4887-AA03-34853505F1E2}" type="presOf" srcId="{0A8F673A-1C10-4AFB-AD39-9D0500DEC64A}" destId="{66B78419-C6FE-49FB-97E4-A0CE7987F300}" srcOrd="1" destOrd="0" presId="urn:microsoft.com/office/officeart/2005/8/layout/radial1"/>
    <dgm:cxn modelId="{E855C294-E6D1-48A4-AA72-1C80BFDA28F4}" srcId="{56C290A7-71DC-4AC3-BE61-FBC0C3F1BF65}" destId="{69B8015D-E2D9-461F-8FBB-8C3BB39A974B}" srcOrd="8" destOrd="0" parTransId="{0A8F673A-1C10-4AFB-AD39-9D0500DEC64A}" sibTransId="{7EF1C19D-8AE7-4784-93F1-3323A5C99868}"/>
    <dgm:cxn modelId="{2D02BAE4-26BA-4748-B941-1BC29F5ECAE2}" type="presOf" srcId="{C02EDD64-3E5A-4FE0-A612-3A5D931A69EC}" destId="{0048683D-9660-4AE6-AEFB-BF172D0D6572}" srcOrd="0" destOrd="0" presId="urn:microsoft.com/office/officeart/2005/8/layout/radial1"/>
    <dgm:cxn modelId="{D628E6B9-ECB7-472F-9AF2-524311ABFF08}" type="presOf" srcId="{9DAE2CEB-7DEC-4B01-9F0C-C9A49807E67F}" destId="{51EFADA1-1223-4626-BA28-ED557EFD7849}" srcOrd="0" destOrd="0" presId="urn:microsoft.com/office/officeart/2005/8/layout/radial1"/>
    <dgm:cxn modelId="{C8143540-53D4-4E2E-BF5C-040991770A68}" type="presOf" srcId="{986780C5-A402-4085-A6FE-03157DA177A3}" destId="{E40AF0B2-B5B3-4DF1-8953-A3CAB99F2A71}" srcOrd="1" destOrd="0" presId="urn:microsoft.com/office/officeart/2005/8/layout/radial1"/>
    <dgm:cxn modelId="{8A738BD7-10AE-40F6-A79F-6D25980F1818}" type="presOf" srcId="{986780C5-A402-4085-A6FE-03157DA177A3}" destId="{2DB28BF7-293E-4FC5-8326-CD8B53404443}" srcOrd="0" destOrd="0" presId="urn:microsoft.com/office/officeart/2005/8/layout/radial1"/>
    <dgm:cxn modelId="{7462230D-6C03-4617-B62F-2E31D7510343}" type="presOf" srcId="{4262A8A2-17E7-40E6-89EB-12850747BE35}" destId="{DC64BF47-0516-4CB4-BF9E-E2C548CF4A1F}" srcOrd="0" destOrd="0" presId="urn:microsoft.com/office/officeart/2005/8/layout/radial1"/>
    <dgm:cxn modelId="{D3D1695F-9C37-4F3C-A9CD-4BD8B22A428D}" type="presOf" srcId="{39415625-7BDE-4887-BD55-812DDD5FC159}" destId="{A7B2056D-130D-4456-8C7C-A0D22809A761}" srcOrd="0" destOrd="0" presId="urn:microsoft.com/office/officeart/2005/8/layout/radial1"/>
    <dgm:cxn modelId="{5B1DA56B-5F2C-4AB2-962B-838E17E2BF80}" type="presOf" srcId="{92F837C5-A9D4-46E2-9C02-9EC249441D40}" destId="{C4DD4A72-1053-4DB2-9115-903BD8B2919C}" srcOrd="0" destOrd="0" presId="urn:microsoft.com/office/officeart/2005/8/layout/radial1"/>
    <dgm:cxn modelId="{DE9C23F7-B5FD-48CA-9319-A7BE37214A5A}" type="presOf" srcId="{A535B765-49E8-41CF-A71F-3F6B0EC4B054}" destId="{DEBCF855-55C9-4C5D-805B-16A46AD0E96E}" srcOrd="0" destOrd="0" presId="urn:microsoft.com/office/officeart/2005/8/layout/radial1"/>
    <dgm:cxn modelId="{43B91B0F-F02B-4FC0-BB9F-5FFED851AADB}" type="presOf" srcId="{0A8F673A-1C10-4AFB-AD39-9D0500DEC64A}" destId="{D41B338E-4B4D-4540-BAEA-CA6945A522AD}" srcOrd="0" destOrd="0" presId="urn:microsoft.com/office/officeart/2005/8/layout/radial1"/>
    <dgm:cxn modelId="{D64280D5-3577-4ECC-98AD-1992A7782760}" type="presOf" srcId="{63E79F86-FBC2-4405-92CE-FC361D6E758D}" destId="{22B234A4-5124-478C-9F7E-74599C7B9C9F}" srcOrd="0" destOrd="0" presId="urn:microsoft.com/office/officeart/2005/8/layout/radial1"/>
    <dgm:cxn modelId="{A38E3B3F-98BF-4750-921A-BB32EB0D0BE5}" type="presOf" srcId="{55830FA4-B444-491A-88F0-82DBC1829634}" destId="{5D6AAAF6-BC0A-4CB8-BE9F-57787E5D8A10}" srcOrd="0" destOrd="0" presId="urn:microsoft.com/office/officeart/2005/8/layout/radial1"/>
    <dgm:cxn modelId="{0574BCC7-C60E-4EBB-9FCF-4B9BA5B65D21}" type="presOf" srcId="{5B939DC0-5635-4CFE-B24C-48A2812E4F37}" destId="{7BBD4F51-C338-4435-A417-DE0E2A2B8753}" srcOrd="1" destOrd="0" presId="urn:microsoft.com/office/officeart/2005/8/layout/radial1"/>
    <dgm:cxn modelId="{463064DA-0D65-43A1-8C49-68CD8DA00A51}" type="presOf" srcId="{73BC6AEF-8E61-48CB-8992-BD6D8B6E518F}" destId="{7D040D01-8A6C-47BD-8259-BD84B3B9CD15}" srcOrd="0" destOrd="0" presId="urn:microsoft.com/office/officeart/2005/8/layout/radial1"/>
    <dgm:cxn modelId="{27B31951-A806-456C-A006-FEF808A77F44}" srcId="{56C290A7-71DC-4AC3-BE61-FBC0C3F1BF65}" destId="{C02EDD64-3E5A-4FE0-A612-3A5D931A69EC}" srcOrd="4" destOrd="0" parTransId="{5B939DC0-5635-4CFE-B24C-48A2812E4F37}" sibTransId="{7EDD0551-1BDF-4815-AED6-F78DBE27B6D2}"/>
    <dgm:cxn modelId="{F60123B1-6837-4F8E-A967-35BD3035A84D}" type="presOf" srcId="{55830FA4-B444-491A-88F0-82DBC1829634}" destId="{DDE13DD3-AE47-445E-A9E8-D21E0B0748E5}" srcOrd="1" destOrd="0" presId="urn:microsoft.com/office/officeart/2005/8/layout/radial1"/>
    <dgm:cxn modelId="{A1DEA240-E7D4-445C-8E71-04920AFE1ABF}" type="presOf" srcId="{AD5541FF-7410-4C9B-8E9D-C48925F8CBEA}" destId="{130462CD-9095-4218-A960-EE6635A864CC}" srcOrd="0" destOrd="0" presId="urn:microsoft.com/office/officeart/2005/8/layout/radial1"/>
    <dgm:cxn modelId="{3A3FC5C5-1A06-461E-A92B-745F2D268D5F}" type="presOf" srcId="{63E79F86-FBC2-4405-92CE-FC361D6E758D}" destId="{0A32793F-1FD9-4E54-9934-CCC2874520DD}" srcOrd="1" destOrd="0" presId="urn:microsoft.com/office/officeart/2005/8/layout/radial1"/>
    <dgm:cxn modelId="{555620C6-9F8D-49CC-AD53-2D4840FAB9EC}" type="presOf" srcId="{9DAE2CEB-7DEC-4B01-9F0C-C9A49807E67F}" destId="{1CCE04EE-4FB1-4587-826F-99D07213CFBD}" srcOrd="1" destOrd="0" presId="urn:microsoft.com/office/officeart/2005/8/layout/radial1"/>
    <dgm:cxn modelId="{F3B36E63-503F-4368-B4EC-0A34375AECF2}" type="presOf" srcId="{11743C50-7752-439C-947D-C1001C419315}" destId="{0357D4A1-5861-4173-83CD-924239FFB185}" srcOrd="1" destOrd="0" presId="urn:microsoft.com/office/officeart/2005/8/layout/radial1"/>
    <dgm:cxn modelId="{68D0391E-5305-4568-82DD-0C56A3A0846B}" srcId="{56C290A7-71DC-4AC3-BE61-FBC0C3F1BF65}" destId="{4262A8A2-17E7-40E6-89EB-12850747BE35}" srcOrd="3" destOrd="0" parTransId="{9DAE2CEB-7DEC-4B01-9F0C-C9A49807E67F}" sibTransId="{96A36BB0-A441-40B7-B621-8F77A767B27D}"/>
    <dgm:cxn modelId="{9C4B7204-1109-43BA-8E65-7F7818544EE6}" type="presOf" srcId="{11743C50-7752-439C-947D-C1001C419315}" destId="{DF8504E9-F2CD-4031-BC23-F3DF318DC091}" srcOrd="0" destOrd="0" presId="urn:microsoft.com/office/officeart/2005/8/layout/radial1"/>
    <dgm:cxn modelId="{2031992B-52E0-4B3A-8919-FB91E0F21BA5}" srcId="{56C290A7-71DC-4AC3-BE61-FBC0C3F1BF65}" destId="{AD5541FF-7410-4C9B-8E9D-C48925F8CBEA}" srcOrd="7" destOrd="0" parTransId="{55830FA4-B444-491A-88F0-82DBC1829634}" sibTransId="{94035E18-F197-43E9-95DB-7060EC9B2FDA}"/>
    <dgm:cxn modelId="{70FC2900-E196-466C-8B7A-D4771CB4E283}" type="presOf" srcId="{69B8015D-E2D9-461F-8FBB-8C3BB39A974B}" destId="{605E5B02-9652-4F63-8EA2-E7F280A5CECF}" srcOrd="0" destOrd="0" presId="urn:microsoft.com/office/officeart/2005/8/layout/radial1"/>
    <dgm:cxn modelId="{C7D33C71-5BA6-45BC-833E-CCE5039CCB25}" srcId="{56C290A7-71DC-4AC3-BE61-FBC0C3F1BF65}" destId="{F8880B57-7278-474D-BEDD-C35562C84274}" srcOrd="1" destOrd="0" parTransId="{986780C5-A402-4085-A6FE-03157DA177A3}" sibTransId="{7E2708FF-0A01-4B3C-A818-7545A7A8BE63}"/>
    <dgm:cxn modelId="{09F2D949-E385-4F05-9043-D7D7962F81CA}" srcId="{56C290A7-71DC-4AC3-BE61-FBC0C3F1BF65}" destId="{85E43A9B-6642-4C19-B3EF-53F7DF02D6C2}" srcOrd="2" destOrd="0" parTransId="{8ED47716-88C8-4DCC-ACD2-2EF7F6C8B406}" sibTransId="{E1A743F4-9C69-4133-9B25-446C19FF20D3}"/>
    <dgm:cxn modelId="{526DCFEE-CA54-42E9-B447-BB5399C87781}" type="presOf" srcId="{8ED47716-88C8-4DCC-ACD2-2EF7F6C8B406}" destId="{6788B0ED-6E2D-4020-8CED-F999FC507754}" srcOrd="1" destOrd="0" presId="urn:microsoft.com/office/officeart/2005/8/layout/radial1"/>
    <dgm:cxn modelId="{580917E2-9344-4EFE-A9F7-934FA4FDC995}" srcId="{56C290A7-71DC-4AC3-BE61-FBC0C3F1BF65}" destId="{39415625-7BDE-4887-BD55-812DDD5FC159}" srcOrd="6" destOrd="0" parTransId="{92F837C5-A9D4-46E2-9C02-9EC249441D40}" sibTransId="{024629D0-5EE9-45C2-9673-69284F800052}"/>
    <dgm:cxn modelId="{1C90886F-5302-4B09-ABBB-63E7CEF11335}" type="presOf" srcId="{F8880B57-7278-474D-BEDD-C35562C84274}" destId="{4A26E30B-AE36-4F7E-9C93-F550D9B68932}" srcOrd="0" destOrd="0" presId="urn:microsoft.com/office/officeart/2005/8/layout/radial1"/>
    <dgm:cxn modelId="{19C08DD1-4EF9-4299-BDFE-FB9D77978C8E}" srcId="{56C290A7-71DC-4AC3-BE61-FBC0C3F1BF65}" destId="{73BC6AEF-8E61-48CB-8992-BD6D8B6E518F}" srcOrd="5" destOrd="0" parTransId="{11743C50-7752-439C-947D-C1001C419315}" sibTransId="{785B059F-47F7-4C1B-83E8-0CDB66F89F3A}"/>
    <dgm:cxn modelId="{45E9E476-F668-450D-B7B3-C27B1222C455}" type="presOf" srcId="{92F837C5-A9D4-46E2-9C02-9EC249441D40}" destId="{887A9995-2E07-42C3-BB21-C328E72C987A}" srcOrd="1" destOrd="0" presId="urn:microsoft.com/office/officeart/2005/8/layout/radial1"/>
    <dgm:cxn modelId="{0A7E76A6-C39E-4C93-BA03-AE9AD473CF42}" type="presOf" srcId="{85E43A9B-6642-4C19-B3EF-53F7DF02D6C2}" destId="{1207E685-6807-4112-8ACF-62BC265323AE}" srcOrd="0" destOrd="0" presId="urn:microsoft.com/office/officeart/2005/8/layout/radial1"/>
    <dgm:cxn modelId="{5AF5C26B-4134-4897-89BF-5B58023EFD73}" type="presOf" srcId="{8B1AD9A6-E168-46E1-AB70-51E30BD8153F}" destId="{816A0668-1D80-4429-941B-496F1630858D}" srcOrd="0" destOrd="0" presId="urn:microsoft.com/office/officeart/2005/8/layout/radial1"/>
    <dgm:cxn modelId="{155B8DC4-64FD-4615-BE63-E38CE14D6E1F}" type="presParOf" srcId="{816A0668-1D80-4429-941B-496F1630858D}" destId="{3327EDF7-3C2C-4A81-91A3-03D4B0A794E2}" srcOrd="0" destOrd="0" presId="urn:microsoft.com/office/officeart/2005/8/layout/radial1"/>
    <dgm:cxn modelId="{EA8AB97C-8D14-4741-922F-51E72BF9E96A}" type="presParOf" srcId="{816A0668-1D80-4429-941B-496F1630858D}" destId="{22B234A4-5124-478C-9F7E-74599C7B9C9F}" srcOrd="1" destOrd="0" presId="urn:microsoft.com/office/officeart/2005/8/layout/radial1"/>
    <dgm:cxn modelId="{DF62901D-5F97-4DF5-B0A3-5241A5C9C0F7}" type="presParOf" srcId="{22B234A4-5124-478C-9F7E-74599C7B9C9F}" destId="{0A32793F-1FD9-4E54-9934-CCC2874520DD}" srcOrd="0" destOrd="0" presId="urn:microsoft.com/office/officeart/2005/8/layout/radial1"/>
    <dgm:cxn modelId="{8C429FE6-E757-4570-A6E9-A8A9C44454F7}" type="presParOf" srcId="{816A0668-1D80-4429-941B-496F1630858D}" destId="{DEBCF855-55C9-4C5D-805B-16A46AD0E96E}" srcOrd="2" destOrd="0" presId="urn:microsoft.com/office/officeart/2005/8/layout/radial1"/>
    <dgm:cxn modelId="{B1156A33-D898-41FC-A93B-02A819815011}" type="presParOf" srcId="{816A0668-1D80-4429-941B-496F1630858D}" destId="{2DB28BF7-293E-4FC5-8326-CD8B53404443}" srcOrd="3" destOrd="0" presId="urn:microsoft.com/office/officeart/2005/8/layout/radial1"/>
    <dgm:cxn modelId="{2025C05A-9EEB-4229-9838-FD56EDB0BF0A}" type="presParOf" srcId="{2DB28BF7-293E-4FC5-8326-CD8B53404443}" destId="{E40AF0B2-B5B3-4DF1-8953-A3CAB99F2A71}" srcOrd="0" destOrd="0" presId="urn:microsoft.com/office/officeart/2005/8/layout/radial1"/>
    <dgm:cxn modelId="{020A6134-98D2-4879-A795-FA5B4BDE9B00}" type="presParOf" srcId="{816A0668-1D80-4429-941B-496F1630858D}" destId="{4A26E30B-AE36-4F7E-9C93-F550D9B68932}" srcOrd="4" destOrd="0" presId="urn:microsoft.com/office/officeart/2005/8/layout/radial1"/>
    <dgm:cxn modelId="{5B9DFBAA-3181-4D55-A6AE-B71B5B0865BD}" type="presParOf" srcId="{816A0668-1D80-4429-941B-496F1630858D}" destId="{AD51130E-3DDF-4B02-BCEB-C5BC8B5D1467}" srcOrd="5" destOrd="0" presId="urn:microsoft.com/office/officeart/2005/8/layout/radial1"/>
    <dgm:cxn modelId="{913F4249-EAF6-4BD9-B8E1-3F0ECC00F1AE}" type="presParOf" srcId="{AD51130E-3DDF-4B02-BCEB-C5BC8B5D1467}" destId="{6788B0ED-6E2D-4020-8CED-F999FC507754}" srcOrd="0" destOrd="0" presId="urn:microsoft.com/office/officeart/2005/8/layout/radial1"/>
    <dgm:cxn modelId="{2551C16E-6575-4A8B-8E39-725BB0DE2989}" type="presParOf" srcId="{816A0668-1D80-4429-941B-496F1630858D}" destId="{1207E685-6807-4112-8ACF-62BC265323AE}" srcOrd="6" destOrd="0" presId="urn:microsoft.com/office/officeart/2005/8/layout/radial1"/>
    <dgm:cxn modelId="{645498FD-9DCE-48D1-94CA-A8F5C7B01CAD}" type="presParOf" srcId="{816A0668-1D80-4429-941B-496F1630858D}" destId="{51EFADA1-1223-4626-BA28-ED557EFD7849}" srcOrd="7" destOrd="0" presId="urn:microsoft.com/office/officeart/2005/8/layout/radial1"/>
    <dgm:cxn modelId="{4BD0031F-0609-4E31-971F-D2812F4D5D7B}" type="presParOf" srcId="{51EFADA1-1223-4626-BA28-ED557EFD7849}" destId="{1CCE04EE-4FB1-4587-826F-99D07213CFBD}" srcOrd="0" destOrd="0" presId="urn:microsoft.com/office/officeart/2005/8/layout/radial1"/>
    <dgm:cxn modelId="{2B6FF72C-BF2E-4851-8C54-FABB235EEC74}" type="presParOf" srcId="{816A0668-1D80-4429-941B-496F1630858D}" destId="{DC64BF47-0516-4CB4-BF9E-E2C548CF4A1F}" srcOrd="8" destOrd="0" presId="urn:microsoft.com/office/officeart/2005/8/layout/radial1"/>
    <dgm:cxn modelId="{C6F65DB8-0AB1-4D2F-9580-9D200B5CB6CC}" type="presParOf" srcId="{816A0668-1D80-4429-941B-496F1630858D}" destId="{FEAE645C-1428-4082-890C-5A9CF74E2620}" srcOrd="9" destOrd="0" presId="urn:microsoft.com/office/officeart/2005/8/layout/radial1"/>
    <dgm:cxn modelId="{5BD0BBB8-0A18-4348-B7B0-FB1CF2BDBADC}" type="presParOf" srcId="{FEAE645C-1428-4082-890C-5A9CF74E2620}" destId="{7BBD4F51-C338-4435-A417-DE0E2A2B8753}" srcOrd="0" destOrd="0" presId="urn:microsoft.com/office/officeart/2005/8/layout/radial1"/>
    <dgm:cxn modelId="{8775595B-DDB5-4FE5-BFCD-20E86E9F7977}" type="presParOf" srcId="{816A0668-1D80-4429-941B-496F1630858D}" destId="{0048683D-9660-4AE6-AEFB-BF172D0D6572}" srcOrd="10" destOrd="0" presId="urn:microsoft.com/office/officeart/2005/8/layout/radial1"/>
    <dgm:cxn modelId="{FBFD5D19-32A3-4491-BD0E-23CF6452BC7C}" type="presParOf" srcId="{816A0668-1D80-4429-941B-496F1630858D}" destId="{DF8504E9-F2CD-4031-BC23-F3DF318DC091}" srcOrd="11" destOrd="0" presId="urn:microsoft.com/office/officeart/2005/8/layout/radial1"/>
    <dgm:cxn modelId="{040C5CAD-4821-4EA2-AE54-FEA268AF3D45}" type="presParOf" srcId="{DF8504E9-F2CD-4031-BC23-F3DF318DC091}" destId="{0357D4A1-5861-4173-83CD-924239FFB185}" srcOrd="0" destOrd="0" presId="urn:microsoft.com/office/officeart/2005/8/layout/radial1"/>
    <dgm:cxn modelId="{CCB1F64E-2897-4406-A90F-ACBDBBD0606C}" type="presParOf" srcId="{816A0668-1D80-4429-941B-496F1630858D}" destId="{7D040D01-8A6C-47BD-8259-BD84B3B9CD15}" srcOrd="12" destOrd="0" presId="urn:microsoft.com/office/officeart/2005/8/layout/radial1"/>
    <dgm:cxn modelId="{7A4792E9-3372-42A7-BE67-913EF350B095}" type="presParOf" srcId="{816A0668-1D80-4429-941B-496F1630858D}" destId="{C4DD4A72-1053-4DB2-9115-903BD8B2919C}" srcOrd="13" destOrd="0" presId="urn:microsoft.com/office/officeart/2005/8/layout/radial1"/>
    <dgm:cxn modelId="{BB6DDC68-EAD0-43B5-89C1-336091DA86F6}" type="presParOf" srcId="{C4DD4A72-1053-4DB2-9115-903BD8B2919C}" destId="{887A9995-2E07-42C3-BB21-C328E72C987A}" srcOrd="0" destOrd="0" presId="urn:microsoft.com/office/officeart/2005/8/layout/radial1"/>
    <dgm:cxn modelId="{07AE8340-CE62-4F5F-8E9B-D33647A044B1}" type="presParOf" srcId="{816A0668-1D80-4429-941B-496F1630858D}" destId="{A7B2056D-130D-4456-8C7C-A0D22809A761}" srcOrd="14" destOrd="0" presId="urn:microsoft.com/office/officeart/2005/8/layout/radial1"/>
    <dgm:cxn modelId="{74C4A8A9-55C5-4D3E-A1A5-E99F7AE7F96D}" type="presParOf" srcId="{816A0668-1D80-4429-941B-496F1630858D}" destId="{5D6AAAF6-BC0A-4CB8-BE9F-57787E5D8A10}" srcOrd="15" destOrd="0" presId="urn:microsoft.com/office/officeart/2005/8/layout/radial1"/>
    <dgm:cxn modelId="{3F071B37-DCD4-494D-9DBF-073A2D4920B3}" type="presParOf" srcId="{5D6AAAF6-BC0A-4CB8-BE9F-57787E5D8A10}" destId="{DDE13DD3-AE47-445E-A9E8-D21E0B0748E5}" srcOrd="0" destOrd="0" presId="urn:microsoft.com/office/officeart/2005/8/layout/radial1"/>
    <dgm:cxn modelId="{7F8444AC-6127-4B69-BFE9-8B589F6B4E7E}" type="presParOf" srcId="{816A0668-1D80-4429-941B-496F1630858D}" destId="{130462CD-9095-4218-A960-EE6635A864CC}" srcOrd="16" destOrd="0" presId="urn:microsoft.com/office/officeart/2005/8/layout/radial1"/>
    <dgm:cxn modelId="{93BAFCEA-334B-45E4-A7C9-1FD034840B75}" type="presParOf" srcId="{816A0668-1D80-4429-941B-496F1630858D}" destId="{D41B338E-4B4D-4540-BAEA-CA6945A522AD}" srcOrd="17" destOrd="0" presId="urn:microsoft.com/office/officeart/2005/8/layout/radial1"/>
    <dgm:cxn modelId="{7988D473-F9CA-403F-A61C-8B964E7845D6}" type="presParOf" srcId="{D41B338E-4B4D-4540-BAEA-CA6945A522AD}" destId="{66B78419-C6FE-49FB-97E4-A0CE7987F300}" srcOrd="0" destOrd="0" presId="urn:microsoft.com/office/officeart/2005/8/layout/radial1"/>
    <dgm:cxn modelId="{FF0CA3BF-C015-4E74-9C14-4DF59E0BE0FE}" type="presParOf" srcId="{816A0668-1D80-4429-941B-496F1630858D}" destId="{605E5B02-9652-4F63-8EA2-E7F280A5CECF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5469A8-0E1F-4305-AF3A-4C492BF173EE}">
      <dsp:nvSpPr>
        <dsp:cNvPr id="0" name=""/>
        <dsp:cNvSpPr/>
      </dsp:nvSpPr>
      <dsp:spPr>
        <a:xfrm>
          <a:off x="7045381" y="3416234"/>
          <a:ext cx="91440" cy="6138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3845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BC1050-97BC-4FD2-8758-71404D36B83C}">
      <dsp:nvSpPr>
        <dsp:cNvPr id="0" name=""/>
        <dsp:cNvSpPr/>
      </dsp:nvSpPr>
      <dsp:spPr>
        <a:xfrm>
          <a:off x="4073742" y="1462130"/>
          <a:ext cx="3017359" cy="613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17"/>
              </a:lnTo>
              <a:lnTo>
                <a:pt x="3017359" y="418317"/>
              </a:lnTo>
              <a:lnTo>
                <a:pt x="3017359" y="613845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8F1BD-9320-446F-8B23-DBC36335490F}">
      <dsp:nvSpPr>
        <dsp:cNvPr id="0" name=""/>
        <dsp:cNvSpPr/>
      </dsp:nvSpPr>
      <dsp:spPr>
        <a:xfrm>
          <a:off x="4277303" y="3416234"/>
          <a:ext cx="124907" cy="628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645"/>
              </a:lnTo>
              <a:lnTo>
                <a:pt x="124907" y="432645"/>
              </a:lnTo>
              <a:lnTo>
                <a:pt x="124907" y="628172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67BC7A-103D-4E80-94F8-8CAF2BB7837F}">
      <dsp:nvSpPr>
        <dsp:cNvPr id="0" name=""/>
        <dsp:cNvSpPr/>
      </dsp:nvSpPr>
      <dsp:spPr>
        <a:xfrm>
          <a:off x="4073742" y="1462130"/>
          <a:ext cx="203560" cy="613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17"/>
              </a:lnTo>
              <a:lnTo>
                <a:pt x="203560" y="418317"/>
              </a:lnTo>
              <a:lnTo>
                <a:pt x="203560" y="613845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17992-5596-4893-AE7E-FC395D85306B}">
      <dsp:nvSpPr>
        <dsp:cNvPr id="0" name=""/>
        <dsp:cNvSpPr/>
      </dsp:nvSpPr>
      <dsp:spPr>
        <a:xfrm>
          <a:off x="1214223" y="3479668"/>
          <a:ext cx="91440" cy="550410"/>
        </a:xfrm>
        <a:custGeom>
          <a:avLst/>
          <a:gdLst/>
          <a:ahLst/>
          <a:cxnLst/>
          <a:rect l="0" t="0" r="0" b="0"/>
          <a:pathLst>
            <a:path>
              <a:moveTo>
                <a:pt x="114949" y="0"/>
              </a:moveTo>
              <a:lnTo>
                <a:pt x="114949" y="354883"/>
              </a:lnTo>
              <a:lnTo>
                <a:pt x="45720" y="354883"/>
              </a:lnTo>
              <a:lnTo>
                <a:pt x="45720" y="550410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E0E614-DDB4-4CC6-97E0-B9EC4154BCDA}">
      <dsp:nvSpPr>
        <dsp:cNvPr id="0" name=""/>
        <dsp:cNvSpPr/>
      </dsp:nvSpPr>
      <dsp:spPr>
        <a:xfrm>
          <a:off x="1329172" y="1462130"/>
          <a:ext cx="2744569" cy="677279"/>
        </a:xfrm>
        <a:custGeom>
          <a:avLst/>
          <a:gdLst/>
          <a:ahLst/>
          <a:cxnLst/>
          <a:rect l="0" t="0" r="0" b="0"/>
          <a:pathLst>
            <a:path>
              <a:moveTo>
                <a:pt x="2744569" y="0"/>
              </a:moveTo>
              <a:lnTo>
                <a:pt x="2744569" y="481752"/>
              </a:lnTo>
              <a:lnTo>
                <a:pt x="0" y="481752"/>
              </a:lnTo>
              <a:lnTo>
                <a:pt x="0" y="677279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44C207-8846-4125-80C3-10729468C180}">
      <dsp:nvSpPr>
        <dsp:cNvPr id="0" name=""/>
        <dsp:cNvSpPr/>
      </dsp:nvSpPr>
      <dsp:spPr>
        <a:xfrm>
          <a:off x="2109218" y="121871"/>
          <a:ext cx="3929046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shade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96E1A6-434F-44CB-91E7-D0F4EC2EF911}">
      <dsp:nvSpPr>
        <dsp:cNvPr id="0" name=""/>
        <dsp:cNvSpPr/>
      </dsp:nvSpPr>
      <dsp:spPr>
        <a:xfrm>
          <a:off x="2343734" y="344661"/>
          <a:ext cx="3929046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2343734" y="344661"/>
        <a:ext cx="3929046" cy="1340258"/>
      </dsp:txXfrm>
    </dsp:sp>
    <dsp:sp modelId="{B6B9A838-02C1-4A70-BF6E-C261F30A1955}">
      <dsp:nvSpPr>
        <dsp:cNvPr id="0" name=""/>
        <dsp:cNvSpPr/>
      </dsp:nvSpPr>
      <dsp:spPr>
        <a:xfrm>
          <a:off x="70290" y="2139410"/>
          <a:ext cx="2517765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99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99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A81820-CE25-4F28-A1BA-F90D7122DC1C}">
      <dsp:nvSpPr>
        <dsp:cNvPr id="0" name=""/>
        <dsp:cNvSpPr/>
      </dsp:nvSpPr>
      <dsp:spPr>
        <a:xfrm>
          <a:off x="304806" y="2362200"/>
          <a:ext cx="2517765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04806" y="2362200"/>
        <a:ext cx="2517765" cy="1340258"/>
      </dsp:txXfrm>
    </dsp:sp>
    <dsp:sp modelId="{9C4F99A4-B765-47D8-867A-3B3CB56449B4}">
      <dsp:nvSpPr>
        <dsp:cNvPr id="0" name=""/>
        <dsp:cNvSpPr/>
      </dsp:nvSpPr>
      <dsp:spPr>
        <a:xfrm>
          <a:off x="204622" y="4030079"/>
          <a:ext cx="2110643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1790B7-B8E3-44C8-BC67-A1846187E652}">
      <dsp:nvSpPr>
        <dsp:cNvPr id="0" name=""/>
        <dsp:cNvSpPr/>
      </dsp:nvSpPr>
      <dsp:spPr>
        <a:xfrm>
          <a:off x="439138" y="4252869"/>
          <a:ext cx="2110643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Ətrafda olan hadisələr haqqında məlumatlar</a:t>
          </a:r>
          <a:endParaRPr lang="ru-RU" sz="1800" b="1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439138" y="4252869"/>
        <a:ext cx="2110643" cy="1340258"/>
      </dsp:txXfrm>
    </dsp:sp>
    <dsp:sp modelId="{55F495C4-A1F8-40B7-9DF1-BF0C40D2E66A}">
      <dsp:nvSpPr>
        <dsp:cNvPr id="0" name=""/>
        <dsp:cNvSpPr/>
      </dsp:nvSpPr>
      <dsp:spPr>
        <a:xfrm>
          <a:off x="2987858" y="2075975"/>
          <a:ext cx="2578889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99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99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2AD28D-B6FE-4240-AF13-98B37013EDAB}">
      <dsp:nvSpPr>
        <dsp:cNvPr id="0" name=""/>
        <dsp:cNvSpPr/>
      </dsp:nvSpPr>
      <dsp:spPr>
        <a:xfrm>
          <a:off x="3222374" y="2298765"/>
          <a:ext cx="2578889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222374" y="2298765"/>
        <a:ext cx="2578889" cy="1340258"/>
      </dsp:txXfrm>
    </dsp:sp>
    <dsp:sp modelId="{939F881B-04CE-46A0-8A4B-48A15C6A1B78}">
      <dsp:nvSpPr>
        <dsp:cNvPr id="0" name=""/>
        <dsp:cNvSpPr/>
      </dsp:nvSpPr>
      <dsp:spPr>
        <a:xfrm>
          <a:off x="3346889" y="4044406"/>
          <a:ext cx="2110643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D72DA5-EF4F-4906-85BF-2A0724287E94}">
      <dsp:nvSpPr>
        <dsp:cNvPr id="0" name=""/>
        <dsp:cNvSpPr/>
      </dsp:nvSpPr>
      <dsp:spPr>
        <a:xfrm>
          <a:off x="3581405" y="4267197"/>
          <a:ext cx="2110643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İşarə və siqnallar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şəkilldə ötürülən məlumatlar</a:t>
          </a:r>
          <a:endParaRPr lang="ru-RU" sz="1800" b="1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3581405" y="4267197"/>
        <a:ext cx="2110643" cy="1340258"/>
      </dsp:txXfrm>
    </dsp:sp>
    <dsp:sp modelId="{8CB40824-25AF-43DF-B10C-A9D6FC133197}">
      <dsp:nvSpPr>
        <dsp:cNvPr id="0" name=""/>
        <dsp:cNvSpPr/>
      </dsp:nvSpPr>
      <dsp:spPr>
        <a:xfrm>
          <a:off x="6035779" y="2075975"/>
          <a:ext cx="2110643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99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99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3FE011C-0BE2-4BF7-8D38-5D74F4336453}">
      <dsp:nvSpPr>
        <dsp:cNvPr id="0" name=""/>
        <dsp:cNvSpPr/>
      </dsp:nvSpPr>
      <dsp:spPr>
        <a:xfrm>
          <a:off x="6270295" y="2298765"/>
          <a:ext cx="2110643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6270295" y="2298765"/>
        <a:ext cx="2110643" cy="1340258"/>
      </dsp:txXfrm>
    </dsp:sp>
    <dsp:sp modelId="{2819303B-2084-43B6-946E-94ABBA1BCDDC}">
      <dsp:nvSpPr>
        <dsp:cNvPr id="0" name=""/>
        <dsp:cNvSpPr/>
      </dsp:nvSpPr>
      <dsp:spPr>
        <a:xfrm>
          <a:off x="6035779" y="4030079"/>
          <a:ext cx="2110643" cy="13402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tint val="80000"/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3">
                <a:tint val="80000"/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3">
                <a:tint val="80000"/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3">
                <a:tint val="80000"/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tint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87EFC87-8D54-49CF-88A2-6E51D18A4582}">
      <dsp:nvSpPr>
        <dsp:cNvPr id="0" name=""/>
        <dsp:cNvSpPr/>
      </dsp:nvSpPr>
      <dsp:spPr>
        <a:xfrm>
          <a:off x="6270295" y="4252869"/>
          <a:ext cx="2110643" cy="1340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18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Qeyri müəyyənliyi aradan qaldıran.</a:t>
          </a:r>
          <a:endParaRPr lang="ru-RU" sz="1800" b="1" kern="1200" dirty="0">
            <a:solidFill>
              <a:schemeClr val="accent1">
                <a:lumMod val="60000"/>
                <a:lumOff val="40000"/>
              </a:schemeClr>
            </a:solidFill>
          </a:endParaRPr>
        </a:p>
      </dsp:txBody>
      <dsp:txXfrm>
        <a:off x="6270295" y="4252869"/>
        <a:ext cx="2110643" cy="13402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27EDF7-3C2C-4A81-91A3-03D4B0A794E2}">
      <dsp:nvSpPr>
        <dsp:cNvPr id="0" name=""/>
        <dsp:cNvSpPr/>
      </dsp:nvSpPr>
      <dsp:spPr>
        <a:xfrm>
          <a:off x="3505199" y="2209801"/>
          <a:ext cx="1727013" cy="182724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3505199" y="2209801"/>
        <a:ext cx="1727013" cy="1827245"/>
      </dsp:txXfrm>
    </dsp:sp>
    <dsp:sp modelId="{22B234A4-5124-478C-9F7E-74599C7B9C9F}">
      <dsp:nvSpPr>
        <dsp:cNvPr id="0" name=""/>
        <dsp:cNvSpPr/>
      </dsp:nvSpPr>
      <dsp:spPr>
        <a:xfrm rot="16181772">
          <a:off x="3948904" y="1783362"/>
          <a:ext cx="825536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825536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181772">
        <a:off x="4341034" y="1776415"/>
        <a:ext cx="41276" cy="41276"/>
      </dsp:txXfrm>
    </dsp:sp>
    <dsp:sp modelId="{DEBCF855-55C9-4C5D-805B-16A46AD0E96E}">
      <dsp:nvSpPr>
        <dsp:cNvPr id="0" name=""/>
        <dsp:cNvSpPr/>
      </dsp:nvSpPr>
      <dsp:spPr>
        <a:xfrm>
          <a:off x="3485855" y="-76189"/>
          <a:ext cx="1739514" cy="1460488"/>
        </a:xfrm>
        <a:prstGeom prst="ellipse">
          <a:avLst/>
        </a:prstGeom>
        <a:gradFill rotWithShape="1">
          <a:gsLst>
            <a:gs pos="0">
              <a:schemeClr val="accent3">
                <a:tint val="98000"/>
                <a:shade val="25000"/>
                <a:satMod val="250000"/>
              </a:schemeClr>
            </a:gs>
            <a:gs pos="68000">
              <a:schemeClr val="accent3">
                <a:tint val="86000"/>
                <a:satMod val="115000"/>
              </a:schemeClr>
            </a:gs>
            <a:gs pos="100000">
              <a:schemeClr val="accent3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/>
        </a:p>
      </dsp:txBody>
      <dsp:txXfrm>
        <a:off x="3485855" y="-76189"/>
        <a:ext cx="1739514" cy="1460488"/>
      </dsp:txXfrm>
    </dsp:sp>
    <dsp:sp modelId="{2DB28BF7-293E-4FC5-8326-CD8B53404443}">
      <dsp:nvSpPr>
        <dsp:cNvPr id="0" name=""/>
        <dsp:cNvSpPr/>
      </dsp:nvSpPr>
      <dsp:spPr>
        <a:xfrm rot="18687708">
          <a:off x="4833180" y="2164607"/>
          <a:ext cx="741159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741159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687708">
        <a:off x="5185231" y="2159769"/>
        <a:ext cx="37057" cy="37057"/>
      </dsp:txXfrm>
    </dsp:sp>
    <dsp:sp modelId="{4A26E30B-AE36-4F7E-9C93-F550D9B68932}">
      <dsp:nvSpPr>
        <dsp:cNvPr id="0" name=""/>
        <dsp:cNvSpPr/>
      </dsp:nvSpPr>
      <dsp:spPr>
        <a:xfrm>
          <a:off x="5105405" y="380991"/>
          <a:ext cx="1860837" cy="171112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5105405" y="380991"/>
        <a:ext cx="1860837" cy="1711129"/>
      </dsp:txXfrm>
    </dsp:sp>
    <dsp:sp modelId="{AD51130E-3DDF-4B02-BCEB-C5BC8B5D1467}">
      <dsp:nvSpPr>
        <dsp:cNvPr id="0" name=""/>
        <dsp:cNvSpPr/>
      </dsp:nvSpPr>
      <dsp:spPr>
        <a:xfrm rot="20990436">
          <a:off x="5213721" y="2885544"/>
          <a:ext cx="812127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812127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990436">
        <a:off x="5599481" y="2878931"/>
        <a:ext cx="40606" cy="40606"/>
      </dsp:txXfrm>
    </dsp:sp>
    <dsp:sp modelId="{1207E685-6807-4112-8ACF-62BC265323AE}">
      <dsp:nvSpPr>
        <dsp:cNvPr id="0" name=""/>
        <dsp:cNvSpPr/>
      </dsp:nvSpPr>
      <dsp:spPr>
        <a:xfrm>
          <a:off x="6000464" y="1828801"/>
          <a:ext cx="1892076" cy="166538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/>
        </a:p>
      </dsp:txBody>
      <dsp:txXfrm>
        <a:off x="6000464" y="1828801"/>
        <a:ext cx="1892076" cy="1665380"/>
      </dsp:txXfrm>
    </dsp:sp>
    <dsp:sp modelId="{51EFADA1-1223-4626-BA28-ED557EFD7849}">
      <dsp:nvSpPr>
        <dsp:cNvPr id="0" name=""/>
        <dsp:cNvSpPr/>
      </dsp:nvSpPr>
      <dsp:spPr>
        <a:xfrm rot="1685532">
          <a:off x="5105609" y="3657346"/>
          <a:ext cx="578042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578042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85532">
        <a:off x="5380179" y="3656586"/>
        <a:ext cx="28902" cy="28902"/>
      </dsp:txXfrm>
    </dsp:sp>
    <dsp:sp modelId="{DC64BF47-0516-4CB4-BF9E-E2C548CF4A1F}">
      <dsp:nvSpPr>
        <dsp:cNvPr id="0" name=""/>
        <dsp:cNvSpPr/>
      </dsp:nvSpPr>
      <dsp:spPr>
        <a:xfrm>
          <a:off x="5486361" y="3422486"/>
          <a:ext cx="2038097" cy="168291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5486361" y="3422486"/>
        <a:ext cx="2038097" cy="1682916"/>
      </dsp:txXfrm>
    </dsp:sp>
    <dsp:sp modelId="{FEAE645C-1428-4082-890C-5A9CF74E2620}">
      <dsp:nvSpPr>
        <dsp:cNvPr id="0" name=""/>
        <dsp:cNvSpPr/>
      </dsp:nvSpPr>
      <dsp:spPr>
        <a:xfrm rot="4291142">
          <a:off x="4420471" y="4298963"/>
          <a:ext cx="691411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691411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4291142">
        <a:off x="4748892" y="4295369"/>
        <a:ext cx="34570" cy="34570"/>
      </dsp:txXfrm>
    </dsp:sp>
    <dsp:sp modelId="{0048683D-9660-4AE6-AEFB-BF172D0D6572}">
      <dsp:nvSpPr>
        <dsp:cNvPr id="0" name=""/>
        <dsp:cNvSpPr/>
      </dsp:nvSpPr>
      <dsp:spPr>
        <a:xfrm>
          <a:off x="4171659" y="4603465"/>
          <a:ext cx="1973993" cy="176696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4171659" y="4603465"/>
        <a:ext cx="1973993" cy="1766960"/>
      </dsp:txXfrm>
    </dsp:sp>
    <dsp:sp modelId="{DF8504E9-F2CD-4031-BC23-F3DF318DC091}">
      <dsp:nvSpPr>
        <dsp:cNvPr id="0" name=""/>
        <dsp:cNvSpPr/>
      </dsp:nvSpPr>
      <dsp:spPr>
        <a:xfrm rot="7017192">
          <a:off x="3247134" y="4351294"/>
          <a:ext cx="980483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980483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7017192">
        <a:off x="3712863" y="4340473"/>
        <a:ext cx="49024" cy="49024"/>
      </dsp:txXfrm>
    </dsp:sp>
    <dsp:sp modelId="{7D040D01-8A6C-47BD-8259-BD84B3B9CD15}">
      <dsp:nvSpPr>
        <dsp:cNvPr id="0" name=""/>
        <dsp:cNvSpPr/>
      </dsp:nvSpPr>
      <dsp:spPr>
        <a:xfrm>
          <a:off x="2190463" y="4759160"/>
          <a:ext cx="1973372" cy="141510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2190463" y="4759160"/>
        <a:ext cx="1973372" cy="1415109"/>
      </dsp:txXfrm>
    </dsp:sp>
    <dsp:sp modelId="{C4DD4A72-1053-4DB2-9115-903BD8B2919C}">
      <dsp:nvSpPr>
        <dsp:cNvPr id="0" name=""/>
        <dsp:cNvSpPr/>
      </dsp:nvSpPr>
      <dsp:spPr>
        <a:xfrm rot="9158292">
          <a:off x="2791933" y="3706157"/>
          <a:ext cx="848548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848548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158292">
        <a:off x="3194994" y="3698634"/>
        <a:ext cx="42427" cy="42427"/>
      </dsp:txXfrm>
    </dsp:sp>
    <dsp:sp modelId="{A7B2056D-130D-4456-8C7C-A0D22809A761}">
      <dsp:nvSpPr>
        <dsp:cNvPr id="0" name=""/>
        <dsp:cNvSpPr/>
      </dsp:nvSpPr>
      <dsp:spPr>
        <a:xfrm>
          <a:off x="1123668" y="3616150"/>
          <a:ext cx="1885521" cy="139742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1123668" y="3616150"/>
        <a:ext cx="1885521" cy="1397428"/>
      </dsp:txXfrm>
    </dsp:sp>
    <dsp:sp modelId="{5D6AAAF6-BC0A-4CB8-BE9F-57787E5D8A10}">
      <dsp:nvSpPr>
        <dsp:cNvPr id="0" name=""/>
        <dsp:cNvSpPr/>
      </dsp:nvSpPr>
      <dsp:spPr>
        <a:xfrm rot="11404620">
          <a:off x="2882174" y="2902416"/>
          <a:ext cx="639889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639889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1404620">
        <a:off x="3186122" y="2900109"/>
        <a:ext cx="31994" cy="31994"/>
      </dsp:txXfrm>
    </dsp:sp>
    <dsp:sp modelId="{130462CD-9095-4218-A960-EE6635A864CC}">
      <dsp:nvSpPr>
        <dsp:cNvPr id="0" name=""/>
        <dsp:cNvSpPr/>
      </dsp:nvSpPr>
      <dsp:spPr>
        <a:xfrm>
          <a:off x="914396" y="1828802"/>
          <a:ext cx="1993300" cy="171572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914396" y="1828802"/>
        <a:ext cx="1993300" cy="1715727"/>
      </dsp:txXfrm>
    </dsp:sp>
    <dsp:sp modelId="{D41B338E-4B4D-4540-BAEA-CA6945A522AD}">
      <dsp:nvSpPr>
        <dsp:cNvPr id="0" name=""/>
        <dsp:cNvSpPr/>
      </dsp:nvSpPr>
      <dsp:spPr>
        <a:xfrm rot="13863468">
          <a:off x="3145294" y="2099041"/>
          <a:ext cx="813311" cy="27382"/>
        </a:xfrm>
        <a:custGeom>
          <a:avLst/>
          <a:gdLst/>
          <a:ahLst/>
          <a:cxnLst/>
          <a:rect l="0" t="0" r="0" b="0"/>
          <a:pathLst>
            <a:path>
              <a:moveTo>
                <a:pt x="0" y="13691"/>
              </a:moveTo>
              <a:lnTo>
                <a:pt x="813311" y="1369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3863468">
        <a:off x="3531617" y="2092399"/>
        <a:ext cx="40665" cy="40665"/>
      </dsp:txXfrm>
    </dsp:sp>
    <dsp:sp modelId="{605E5B02-9652-4F63-8EA2-E7F280A5CECF}">
      <dsp:nvSpPr>
        <dsp:cNvPr id="0" name=""/>
        <dsp:cNvSpPr/>
      </dsp:nvSpPr>
      <dsp:spPr>
        <a:xfrm>
          <a:off x="1932651" y="224052"/>
          <a:ext cx="1639677" cy="17987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1932651" y="224052"/>
        <a:ext cx="1639677" cy="1798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B96B-3F38-43F4-BB9E-6B5FF97DCA4B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30DBC-3EDE-43C7-8795-D3C1DD393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30DBC-3EDE-43C7-8795-D3C1DD39308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30DBC-3EDE-43C7-8795-D3C1DD39308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30DBC-3EDE-43C7-8795-D3C1DD39308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4CAF18E-3136-462B-B360-1837EB8219E4}" type="datetimeFigureOut">
              <a:rPr lang="ru-RU" smtClean="0"/>
              <a:pPr/>
              <a:t>05.05.2012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14F0315-64A6-41C7-8180-536ADF0421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2057400"/>
            <a:ext cx="73304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İnformatika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272677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lackadder ITC" pitchFamily="82" charset="0"/>
              </a:rPr>
              <a:t>Hacıqabul   şəhər  6 saylı   məktəb</a:t>
            </a:r>
          </a:p>
          <a:p>
            <a:pPr algn="ctr"/>
            <a:r>
              <a:rPr lang="az-Latn-AZ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lackadder ITC" pitchFamily="82" charset="0"/>
              </a:rPr>
              <a:t>Baxışova Nigar</a:t>
            </a:r>
          </a:p>
          <a:p>
            <a:pPr algn="ctr"/>
            <a:endParaRPr lang="ru-RU" sz="5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905000"/>
            <a:ext cx="719895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İnformasiya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114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(latınca-”informatio”-xəbər, məlumat</a:t>
            </a:r>
            <a:r>
              <a:rPr lang="az-Latn-AZ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52400" y="990600"/>
          <a:ext cx="8382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67000" y="1371600"/>
            <a:ext cx="4129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İnformasiya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3505200"/>
            <a:ext cx="24556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Məişətdə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57600" y="3581400"/>
            <a:ext cx="25146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Texnikada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81800" y="3505200"/>
            <a:ext cx="18145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Elmdə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990600" y="6096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b="1" dirty="0" smtClean="0">
                <a:solidFill>
                  <a:schemeClr val="accent1">
                    <a:lumMod val="50000"/>
                  </a:schemeClr>
                </a:solidFill>
              </a:rPr>
              <a:t>İnformasiyanın növləri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1600" y="16764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57800" y="25908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b="1" dirty="0" smtClean="0">
                <a:solidFill>
                  <a:schemeClr val="accent1">
                    <a:lumMod val="50000"/>
                  </a:schemeClr>
                </a:solidFill>
              </a:rPr>
              <a:t>Səs  informasiyası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57800" y="35052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b="1" dirty="0" smtClean="0">
                <a:solidFill>
                  <a:srgbClr val="05223D"/>
                </a:solidFill>
              </a:rPr>
              <a:t>Qoxu informasiyası</a:t>
            </a:r>
            <a:endParaRPr lang="ru-RU" b="1" dirty="0">
              <a:solidFill>
                <a:srgbClr val="05223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7800" y="44196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b="1" dirty="0" smtClean="0">
                <a:solidFill>
                  <a:schemeClr val="accent1">
                    <a:lumMod val="50000"/>
                  </a:schemeClr>
                </a:solidFill>
              </a:rPr>
              <a:t>Dad informasiyası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34000" y="5334000"/>
            <a:ext cx="32004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b="1" dirty="0" smtClean="0">
                <a:solidFill>
                  <a:schemeClr val="accent1">
                    <a:lumMod val="50000"/>
                  </a:schemeClr>
                </a:solidFill>
              </a:rPr>
              <a:t>Daktil informsaiya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629400" y="2209800"/>
            <a:ext cx="304800" cy="381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629400" y="3124200"/>
            <a:ext cx="304800" cy="381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629400" y="4038600"/>
            <a:ext cx="304800" cy="381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6629400" y="4953000"/>
            <a:ext cx="304800" cy="381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4191000" y="838200"/>
            <a:ext cx="2362200" cy="76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562600" y="1752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b="1" dirty="0" smtClean="0"/>
              <a:t>Vizual informasiya</a:t>
            </a:r>
            <a:endParaRPr lang="ru-RU" b="1" dirty="0"/>
          </a:p>
        </p:txBody>
      </p:sp>
      <p:sp>
        <p:nvSpPr>
          <p:cNvPr id="19" name="Минус 18"/>
          <p:cNvSpPr/>
          <p:nvPr/>
        </p:nvSpPr>
        <p:spPr>
          <a:xfrm rot="16200000">
            <a:off x="6038850" y="1123950"/>
            <a:ext cx="1028700" cy="304800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göz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1524000"/>
            <a:ext cx="1247775" cy="934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Стрелка вправо 24"/>
          <p:cNvSpPr/>
          <p:nvPr/>
        </p:nvSpPr>
        <p:spPr>
          <a:xfrm>
            <a:off x="3733800" y="1981200"/>
            <a:ext cx="1447800" cy="152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 descr="quaq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2209800"/>
            <a:ext cx="685800" cy="1080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Стрелка вправо 27"/>
          <p:cNvSpPr/>
          <p:nvPr/>
        </p:nvSpPr>
        <p:spPr>
          <a:xfrm>
            <a:off x="2438400" y="2743200"/>
            <a:ext cx="2819400" cy="152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n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2133600" y="3352800"/>
            <a:ext cx="990600" cy="97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Стрелка вправо 30"/>
          <p:cNvSpPr/>
          <p:nvPr/>
        </p:nvSpPr>
        <p:spPr>
          <a:xfrm>
            <a:off x="3048000" y="3810000"/>
            <a:ext cx="2209800" cy="76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d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4038600"/>
            <a:ext cx="1047750" cy="124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Стрелка вправо 33"/>
          <p:cNvSpPr/>
          <p:nvPr/>
        </p:nvSpPr>
        <p:spPr>
          <a:xfrm>
            <a:off x="2057400" y="4572000"/>
            <a:ext cx="3200400" cy="76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əl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2514600" y="4953000"/>
            <a:ext cx="1424195" cy="947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Стрелка вправо 35"/>
          <p:cNvSpPr/>
          <p:nvPr/>
        </p:nvSpPr>
        <p:spPr>
          <a:xfrm>
            <a:off x="3505200" y="5562600"/>
            <a:ext cx="1752600" cy="76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6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3" grpId="0"/>
      <p:bldP spid="19" grpId="0" animBg="1"/>
      <p:bldP spid="25" grpId="0" animBg="1"/>
      <p:bldP spid="28" grpId="0" animBg="1"/>
      <p:bldP spid="31" grpId="0" animBg="1"/>
      <p:bldP spid="34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14400"/>
            <a:ext cx="9189496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4000" b="1" cap="none" spc="0" dirty="0" smtClean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İnformasiyanın  təqdimolunma formaları</a:t>
            </a:r>
            <a:endParaRPr lang="ru-RU" sz="40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09800" y="2743200"/>
            <a:ext cx="46482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400" b="1" dirty="0" smtClean="0"/>
              <a:t>İnformasiyanın təsvir üsulları</a:t>
            </a:r>
            <a:endParaRPr lang="ru-RU" sz="24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5800" y="4038600"/>
            <a:ext cx="17526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Mətn</a:t>
            </a:r>
            <a:endParaRPr lang="ru-RU" sz="3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743200" y="4038600"/>
            <a:ext cx="17526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Qrafik</a:t>
            </a:r>
            <a:endParaRPr lang="ru-RU" sz="32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76800" y="4038600"/>
            <a:ext cx="17526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Musiqi</a:t>
            </a:r>
            <a:endParaRPr lang="ru-RU" sz="32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10400" y="4038600"/>
            <a:ext cx="1752600" cy="533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Simvol</a:t>
            </a:r>
            <a:endParaRPr lang="ru-RU" sz="3200" dirty="0"/>
          </a:p>
        </p:txBody>
      </p:sp>
      <p:sp>
        <p:nvSpPr>
          <p:cNvPr id="23" name="Минус 22"/>
          <p:cNvSpPr/>
          <p:nvPr/>
        </p:nvSpPr>
        <p:spPr>
          <a:xfrm rot="7788603">
            <a:off x="1403914" y="3108003"/>
            <a:ext cx="1251012" cy="1066800"/>
          </a:xfrm>
          <a:prstGeom prst="mathMinus">
            <a:avLst>
              <a:gd name="adj1" fmla="val 331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 rot="2501358">
            <a:off x="6494046" y="3094822"/>
            <a:ext cx="1463559" cy="1066800"/>
          </a:xfrm>
          <a:prstGeom prst="mathMinus">
            <a:avLst>
              <a:gd name="adj1" fmla="val 331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 rot="5400000">
            <a:off x="5295900" y="3086100"/>
            <a:ext cx="990600" cy="1066800"/>
          </a:xfrm>
          <a:prstGeom prst="mathMinus">
            <a:avLst>
              <a:gd name="adj1" fmla="val 331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Минус 25"/>
          <p:cNvSpPr/>
          <p:nvPr/>
        </p:nvSpPr>
        <p:spPr>
          <a:xfrm rot="5400000">
            <a:off x="3301960" y="3098840"/>
            <a:ext cx="1016080" cy="1066800"/>
          </a:xfrm>
          <a:prstGeom prst="mathMinus">
            <a:avLst>
              <a:gd name="adj1" fmla="val 331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mət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8551076">
            <a:off x="156271" y="5251582"/>
            <a:ext cx="2061979" cy="989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Рисунок 27" descr="default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58261">
            <a:off x="2439223" y="5026058"/>
            <a:ext cx="1860802" cy="1393805"/>
          </a:xfrm>
          <a:prstGeom prst="rect">
            <a:avLst/>
          </a:prstGeom>
        </p:spPr>
      </p:pic>
      <p:pic>
        <p:nvPicPr>
          <p:cNvPr id="30" name="Рисунок 29" descr="not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4876800"/>
            <a:ext cx="1680307" cy="1828800"/>
          </a:xfrm>
          <a:prstGeom prst="rect">
            <a:avLst/>
          </a:prstGeom>
        </p:spPr>
      </p:pic>
      <p:pic>
        <p:nvPicPr>
          <p:cNvPr id="31" name="Рисунок 30" descr="1199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34200" y="5029200"/>
            <a:ext cx="1987826" cy="1524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7963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84126" y="838200"/>
            <a:ext cx="9120062" cy="36625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80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İnformasiya </a:t>
            </a:r>
          </a:p>
          <a:p>
            <a:pPr algn="ctr"/>
            <a:r>
              <a:rPr lang="az-Latn-AZ" sz="80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daşıyıcısı-</a:t>
            </a:r>
          </a:p>
          <a:p>
            <a:pPr algn="ctr"/>
            <a:r>
              <a:rPr lang="az-Latn-AZ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Informasiyanın saxlanması və ötürülməsi</a:t>
            </a:r>
          </a:p>
          <a:p>
            <a:pPr algn="ctr"/>
            <a:r>
              <a:rPr lang="az-Latn-AZ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ü</a:t>
            </a:r>
            <a:r>
              <a:rPr lang="az-Latn-A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çün istifadə olunan maddi daşıyıcıdır.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838200" y="2438400"/>
            <a:ext cx="7875554" cy="923330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İnformasiya daşıyıcıları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1447800"/>
            <a:ext cx="2305050" cy="19907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7000" y="3505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2">
                    <a:lumMod val="75000"/>
                  </a:schemeClr>
                </a:solidFill>
              </a:rPr>
              <a:t>Fləş disk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 descr="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4114800"/>
            <a:ext cx="1533525" cy="15335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800" y="55626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1">
                    <a:lumMod val="75000"/>
                  </a:schemeClr>
                </a:solidFill>
              </a:rPr>
              <a:t>Sərt disk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Рисунок 9" descr="info-ko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4495800"/>
            <a:ext cx="1495425" cy="14954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086600" y="5867400"/>
            <a:ext cx="1935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2800" b="1" i="1" dirty="0" smtClean="0">
                <a:solidFill>
                  <a:schemeClr val="accent1">
                    <a:lumMod val="75000"/>
                  </a:schemeClr>
                </a:solidFill>
              </a:rPr>
              <a:t>Optik disk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/>
        </p:nvGraphicFramePr>
        <p:xfrm>
          <a:off x="228600" y="381000"/>
          <a:ext cx="8686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4800" y="7620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b="1" dirty="0" smtClean="0"/>
              <a:t>Qəbulu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10200" y="137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b="1" dirty="0" smtClean="0"/>
              <a:t>Saxlanılması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00800" y="28194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800" dirty="0" smtClean="0"/>
              <a:t>Emalı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791200" y="44958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000" b="1" dirty="0" smtClean="0"/>
              <a:t>Ötürülməsi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419600" y="571500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dirty="0" smtClean="0"/>
              <a:t>Kodlaşdırılması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5638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b="1" dirty="0" smtClean="0"/>
              <a:t>Silinməsi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371600" y="44958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000" b="1" dirty="0" smtClean="0"/>
              <a:t>Toplanması</a:t>
            </a:r>
            <a:endParaRPr lang="ru-RU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219200" y="2895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000" b="1" dirty="0" smtClean="0"/>
              <a:t>Axtarılması</a:t>
            </a:r>
            <a:endParaRPr lang="ru-RU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057400" y="1143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dirty="0" smtClean="0"/>
              <a:t>Üzünün çıxarılması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57600" y="3124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dirty="0" smtClean="0">
                <a:solidFill>
                  <a:srgbClr val="094275"/>
                </a:solidFill>
              </a:rPr>
              <a:t>İnformasiya</a:t>
            </a:r>
          </a:p>
          <a:p>
            <a:pPr algn="ctr"/>
            <a:r>
              <a:rPr lang="az-Latn-AZ" b="1" dirty="0" smtClean="0">
                <a:solidFill>
                  <a:srgbClr val="094275"/>
                </a:solidFill>
              </a:rPr>
              <a:t>prosesləri</a:t>
            </a:r>
            <a:endParaRPr lang="ru-RU" b="1" dirty="0">
              <a:solidFill>
                <a:srgbClr val="094275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8" grpId="0"/>
      <p:bldP spid="19" grpId="0"/>
      <p:bldP spid="20" grpId="0"/>
      <p:bldP spid="21" grpId="0"/>
      <p:bldP spid="2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008" y="609600"/>
            <a:ext cx="8963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İnformasiyanın axtarışı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0480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90600" y="1905000"/>
            <a:ext cx="7239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az-Latn-AZ" sz="2800" b="1" i="1" dirty="0" smtClean="0">
                <a:solidFill>
                  <a:schemeClr val="accent1">
                    <a:lumMod val="75000"/>
                  </a:schemeClr>
                </a:solidFill>
              </a:rPr>
              <a:t>Müşahidə etməklə</a:t>
            </a:r>
          </a:p>
          <a:p>
            <a:pPr>
              <a:buFont typeface="Arial" pitchFamily="34" charset="0"/>
              <a:buChar char="•"/>
            </a:pPr>
            <a:endParaRPr lang="az-Latn-AZ" sz="28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z-Latn-AZ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Televiziya izləməklə</a:t>
            </a:r>
          </a:p>
          <a:p>
            <a:endParaRPr lang="en-US" sz="2800" b="1" i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i="1" dirty="0" smtClean="0">
                <a:solidFill>
                  <a:schemeClr val="accent1"/>
                </a:solidFill>
              </a:rPr>
              <a:t>Radio v</a:t>
            </a:r>
            <a:r>
              <a:rPr lang="az-Latn-AZ" sz="2800" b="1" i="1" dirty="0" smtClean="0">
                <a:solidFill>
                  <a:schemeClr val="accent1"/>
                </a:solidFill>
              </a:rPr>
              <a:t>ə musiqi dinləmklə</a:t>
            </a:r>
          </a:p>
          <a:p>
            <a:endParaRPr lang="az-Latn-AZ" sz="2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z-Latn-AZ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Kitabxanalarda işləməklə </a:t>
            </a:r>
          </a:p>
          <a:p>
            <a:endParaRPr lang="az-Latn-AZ" sz="2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z-Latn-AZ" sz="28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İnformasiya mənbələrindən və.s</a:t>
            </a:r>
          </a:p>
          <a:p>
            <a:pPr>
              <a:buFont typeface="Arial" pitchFamily="34" charset="0"/>
              <a:buChar char="•"/>
            </a:pPr>
            <a:endParaRPr lang="az-Latn-AZ" sz="2800" b="1" i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az-Latn-AZ" sz="2800" b="1" i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az-Latn-AZ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762000"/>
            <a:ext cx="8458200" cy="11519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az-Latn-AZ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İnformasiyanın emalı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667000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800" b="1" i="1" dirty="0" smtClean="0">
                <a:solidFill>
                  <a:schemeClr val="accent5">
                    <a:lumMod val="50000"/>
                  </a:schemeClr>
                </a:solidFill>
              </a:rPr>
              <a:t>Informasiyanın hər hansı şəkildə təhlili,onun üzərində əməliyyatlar  aparılmasıdır.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685800"/>
            <a:ext cx="8229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/>
                <a:solidFill>
                  <a:schemeClr val="accent3"/>
                </a:solidFill>
              </a:rPr>
              <a:t>İnformasiyanın emalı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4800" y="2133600"/>
            <a:ext cx="1828800" cy="762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b="1" i="1" dirty="0" smtClean="0"/>
              <a:t>Giriş informasiyası</a:t>
            </a:r>
            <a:endParaRPr lang="ru-RU" b="1" i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2209800" y="2438400"/>
            <a:ext cx="914400" cy="228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ef63dbec80cb6a753cdbec7360db53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905000"/>
            <a:ext cx="1996538" cy="1281112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5181600" y="2438400"/>
            <a:ext cx="1066800" cy="228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53200" y="2286000"/>
            <a:ext cx="2133600" cy="7620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b="1" i="1" dirty="0" smtClean="0"/>
              <a:t>Çıxış </a:t>
            </a:r>
          </a:p>
          <a:p>
            <a:pPr algn="ctr"/>
            <a:r>
              <a:rPr lang="az-Latn-AZ" b="1" i="1" dirty="0" smtClean="0"/>
              <a:t>informasiyası</a:t>
            </a:r>
            <a:endParaRPr lang="ru-RU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3352800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200" b="1" i="1" dirty="0" smtClean="0">
                <a:solidFill>
                  <a:schemeClr val="accent1">
                    <a:lumMod val="50000"/>
                  </a:schemeClr>
                </a:solidFill>
              </a:rPr>
              <a:t>Giriş informasiyası</a:t>
            </a:r>
            <a:r>
              <a:rPr lang="az-Latn-AZ" sz="3200" b="1" i="1" dirty="0" smtClean="0">
                <a:solidFill>
                  <a:schemeClr val="accent1"/>
                </a:solidFill>
              </a:rPr>
              <a:t>-insanın və ya qurğunun aldığı informasiyadır.</a:t>
            </a:r>
          </a:p>
          <a:p>
            <a:endParaRPr lang="az-Latn-AZ" sz="3200" b="1" i="1" dirty="0" smtClean="0">
              <a:solidFill>
                <a:schemeClr val="accent1"/>
              </a:solidFill>
            </a:endParaRPr>
          </a:p>
          <a:p>
            <a:r>
              <a:rPr lang="az-Latn-AZ" sz="3200" b="1" i="1" dirty="0" smtClean="0">
                <a:solidFill>
                  <a:schemeClr val="accent2">
                    <a:lumMod val="50000"/>
                  </a:schemeClr>
                </a:solidFill>
              </a:rPr>
              <a:t>Çıxış informasiyası</a:t>
            </a:r>
            <a:r>
              <a:rPr lang="az-Latn-AZ" sz="3200" b="1" i="1" dirty="0" smtClean="0">
                <a:solidFill>
                  <a:schemeClr val="accent1"/>
                </a:solidFill>
              </a:rPr>
              <a:t>-insan yaxud qurğu tərəfindən emal nəticəsində alınan informasiyadır.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14400"/>
            <a:ext cx="8963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İ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ı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  <a:r>
              <a:rPr lang="az-Latn-A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z-Latn-AZ" sz="5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ö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  <a:r>
              <a:rPr lang="az-Latn-AZ" sz="5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ü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</a:t>
            </a:r>
            <a:r>
              <a:rPr lang="az-Latn-AZ" sz="5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ü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</a:t>
            </a:r>
            <a:r>
              <a:rPr lang="az-Latn-AZ" sz="5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ə</a:t>
            </a:r>
            <a:r>
              <a:rPr lang="az-Latn-AZ" sz="54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r>
              <a:rPr lang="az-Latn-AZ" sz="5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</a:t>
            </a:r>
            <a:endParaRPr lang="ru-RU" sz="5400" b="1" cap="none" spc="0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2133600"/>
            <a:ext cx="1447800" cy="762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İnfromasiya mənbəyi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1447800" y="2438400"/>
            <a:ext cx="381000" cy="228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28800" y="2133600"/>
            <a:ext cx="1295400" cy="762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1400" dirty="0" smtClean="0"/>
              <a:t>Kodalaşdırıcı qurğu</a:t>
            </a:r>
            <a:endParaRPr lang="ru-RU" sz="14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124200" y="2438400"/>
            <a:ext cx="457200" cy="228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81400" y="2133600"/>
            <a:ext cx="1295400" cy="8382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Rabitə</a:t>
            </a:r>
          </a:p>
          <a:p>
            <a:pPr algn="ctr"/>
            <a:r>
              <a:rPr lang="az-Latn-AZ" dirty="0" smtClean="0"/>
              <a:t>kanalı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4876800" y="2438400"/>
            <a:ext cx="457200" cy="228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34000" y="2133600"/>
            <a:ext cx="1600200" cy="838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1600" dirty="0" smtClean="0"/>
              <a:t>Dekodlaşdırıcı qurğu</a:t>
            </a:r>
            <a:endParaRPr lang="ru-RU" sz="1600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6934200" y="2438400"/>
            <a:ext cx="533400" cy="3048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467600" y="2133600"/>
            <a:ext cx="1676400" cy="838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1600" dirty="0" smtClean="0"/>
              <a:t>İnformasiyanı qəbul eden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3276600"/>
            <a:ext cx="8153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200" b="1" i="1" dirty="0" smtClean="0">
                <a:solidFill>
                  <a:schemeClr val="accent5">
                    <a:lumMod val="50000"/>
                  </a:schemeClr>
                </a:solidFill>
              </a:rPr>
              <a:t>Rabitə kanalı-</a:t>
            </a:r>
            <a:r>
              <a:rPr lang="az-Latn-AZ" b="1" i="1" dirty="0" smtClean="0">
                <a:solidFill>
                  <a:schemeClr val="accent5">
                    <a:lumMod val="50000"/>
                  </a:schemeClr>
                </a:solidFill>
              </a:rPr>
              <a:t>siqnalın mənbədən qəbul edən ötürülməsini təmin edən texniki qurğular toplusudur.</a:t>
            </a:r>
          </a:p>
          <a:p>
            <a:r>
              <a:rPr lang="az-Latn-AZ" sz="3200" b="1" i="1" dirty="0" smtClean="0">
                <a:solidFill>
                  <a:schemeClr val="accent5">
                    <a:lumMod val="50000"/>
                  </a:schemeClr>
                </a:solidFill>
              </a:rPr>
              <a:t>Kodlaşdırıcı qurğu-</a:t>
            </a:r>
            <a:r>
              <a:rPr lang="az-Latn-AZ" b="1" i="1" dirty="0" smtClean="0">
                <a:solidFill>
                  <a:schemeClr val="accent5">
                    <a:lumMod val="50000"/>
                  </a:schemeClr>
                </a:solidFill>
              </a:rPr>
              <a:t>İnformasiyanı</a:t>
            </a:r>
            <a:r>
              <a:rPr lang="az-Latn-AZ" sz="3200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az-Latn-AZ" b="1" i="1" dirty="0" smtClean="0">
                <a:solidFill>
                  <a:schemeClr val="accent5">
                    <a:lumMod val="50000"/>
                  </a:schemeClr>
                </a:solidFill>
              </a:rPr>
              <a:t>ötürülmə üçün əlverişli formaya çevirir.</a:t>
            </a:r>
          </a:p>
          <a:p>
            <a:r>
              <a:rPr lang="az-Latn-AZ" sz="3200" b="1" i="1" dirty="0" smtClean="0">
                <a:solidFill>
                  <a:schemeClr val="accent5">
                    <a:lumMod val="50000"/>
                  </a:schemeClr>
                </a:solidFill>
              </a:rPr>
              <a:t>Dekodlaşdırıcı qurğu-</a:t>
            </a:r>
            <a:r>
              <a:rPr lang="az-Latn-AZ" b="1" i="1" dirty="0" smtClean="0">
                <a:solidFill>
                  <a:schemeClr val="accent5">
                    <a:lumMod val="50000"/>
                  </a:schemeClr>
                </a:solidFill>
              </a:rPr>
              <a:t>kodlaşdırılmış məlumatı qəbuledicinin başa düşdüyü formaya çevirir.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9864329">
            <a:off x="-152973" y="2967335"/>
            <a:ext cx="9449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Diqqətinizə görə təşəkkürlər!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d7ac2a9635f9f596d9edcb3e55a24a65b8e4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861</TotalTime>
  <Words>192</Words>
  <Application>Microsoft Office PowerPoint</Application>
  <PresentationFormat>Экран (4:3)</PresentationFormat>
  <Paragraphs>79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Поток</vt:lpstr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115</cp:revision>
  <dcterms:created xsi:type="dcterms:W3CDTF">2012-05-02T07:48:31Z</dcterms:created>
  <dcterms:modified xsi:type="dcterms:W3CDTF">2012-05-05T15:49:13Z</dcterms:modified>
</cp:coreProperties>
</file>