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Masters/slideMaster9.xml" ContentType="application/vnd.openxmlformats-officedocument.presentationml.slideMaster+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theme/theme9.xml" ContentType="application/vnd.openxmlformats-officedocument.them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08" r:id="rId3"/>
    <p:sldMasterId id="2147483732" r:id="rId4"/>
    <p:sldMasterId id="2147483744" r:id="rId5"/>
    <p:sldMasterId id="2147483756" r:id="rId6"/>
    <p:sldMasterId id="2147483768" r:id="rId7"/>
    <p:sldMasterId id="2147483780" r:id="rId8"/>
    <p:sldMasterId id="2147483792" r:id="rId9"/>
    <p:sldMasterId id="2147483804" r:id="rId10"/>
  </p:sldMasterIdLst>
  <p:notesMasterIdLst>
    <p:notesMasterId r:id="rId32"/>
  </p:notesMasterIdLst>
  <p:sldIdLst>
    <p:sldId id="256" r:id="rId11"/>
    <p:sldId id="288" r:id="rId12"/>
    <p:sldId id="285" r:id="rId13"/>
    <p:sldId id="287" r:id="rId14"/>
    <p:sldId id="286" r:id="rId15"/>
    <p:sldId id="260" r:id="rId16"/>
    <p:sldId id="261" r:id="rId17"/>
    <p:sldId id="262" r:id="rId18"/>
    <p:sldId id="263" r:id="rId19"/>
    <p:sldId id="279" r:id="rId20"/>
    <p:sldId id="280" r:id="rId21"/>
    <p:sldId id="264" r:id="rId22"/>
    <p:sldId id="281" r:id="rId23"/>
    <p:sldId id="282" r:id="rId24"/>
    <p:sldId id="268" r:id="rId25"/>
    <p:sldId id="269" r:id="rId26"/>
    <p:sldId id="274" r:id="rId27"/>
    <p:sldId id="270" r:id="rId28"/>
    <p:sldId id="267" r:id="rId29"/>
    <p:sldId id="283" r:id="rId30"/>
    <p:sldId id="278"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7" autoAdjust="0"/>
    <p:restoredTop sz="94571" autoAdjust="0"/>
  </p:normalViewPr>
  <p:slideViewPr>
    <p:cSldViewPr>
      <p:cViewPr varScale="1">
        <p:scale>
          <a:sx n="52" d="100"/>
          <a:sy n="52" d="100"/>
        </p:scale>
        <p:origin x="-102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32.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FD138A-B204-40C1-BB3E-CA15BCF76724}" type="doc">
      <dgm:prSet loTypeId="urn:microsoft.com/office/officeart/2005/8/layout/radial6" loCatId="relationship" qsTypeId="urn:microsoft.com/office/officeart/2005/8/quickstyle/simple1" qsCatId="simple" csTypeId="urn:microsoft.com/office/officeart/2005/8/colors/colorful3" csCatId="colorful" phldr="1"/>
      <dgm:spPr/>
    </dgm:pt>
    <dgm:pt modelId="{806BB4A5-B812-4D64-8095-73CA7D22BDA1}">
      <dgm:prSet custT="1"/>
      <dgm:spPr/>
      <dgm:t>
        <a:bodyPr/>
        <a:lstStyle/>
        <a:p>
          <a:pPr marR="0" algn="ctr" rtl="0"/>
          <a:r>
            <a:rPr lang="az-Latn-AZ" sz="1600" b="1" baseline="0" dirty="0" smtClean="0">
              <a:latin typeface="Times New Roman" pitchFamily="18" charset="0"/>
              <a:cs typeface="Times New Roman" pitchFamily="18" charset="0"/>
            </a:rPr>
            <a:t>Şəbəkə </a:t>
          </a:r>
        </a:p>
        <a:p>
          <a:pPr marR="0" algn="ctr" rtl="0"/>
          <a:r>
            <a:rPr lang="az-Latn-AZ" sz="1600" b="1" baseline="0" dirty="0" smtClean="0">
              <a:latin typeface="Times New Roman" pitchFamily="18" charset="0"/>
              <a:cs typeface="Times New Roman" pitchFamily="18" charset="0"/>
            </a:rPr>
            <a:t>topologiyaları</a:t>
          </a:r>
          <a:endParaRPr lang="ru-RU" sz="1600" dirty="0" smtClean="0">
            <a:latin typeface="Times New Roman" pitchFamily="18" charset="0"/>
            <a:cs typeface="Times New Roman" pitchFamily="18" charset="0"/>
          </a:endParaRPr>
        </a:p>
      </dgm:t>
    </dgm:pt>
    <dgm:pt modelId="{899D020C-9AAD-46B9-A3A2-363CFDF85950}" type="parTrans" cxnId="{CB693BA3-57CD-4DBC-B4A0-4CA395FD8EDB}">
      <dgm:prSet/>
      <dgm:spPr/>
      <dgm:t>
        <a:bodyPr/>
        <a:lstStyle/>
        <a:p>
          <a:endParaRPr lang="ru-RU"/>
        </a:p>
      </dgm:t>
    </dgm:pt>
    <dgm:pt modelId="{4C69FED8-639D-4A9B-AD17-BAE41B1A13E8}" type="sibTrans" cxnId="{CB693BA3-57CD-4DBC-B4A0-4CA395FD8EDB}">
      <dgm:prSet/>
      <dgm:spPr/>
      <dgm:t>
        <a:bodyPr/>
        <a:lstStyle/>
        <a:p>
          <a:endParaRPr lang="ru-RU"/>
        </a:p>
      </dgm:t>
    </dgm:pt>
    <dgm:pt modelId="{F032A731-86ED-4321-A47B-607E024CE2F8}">
      <dgm:prSet custT="1"/>
      <dgm:spPr/>
      <dgm:t>
        <a:bodyPr/>
        <a:lstStyle/>
        <a:p>
          <a:pPr marR="0" algn="ctr" rtl="0"/>
          <a:r>
            <a:rPr lang="az-Latn-AZ" sz="1600" b="1" baseline="0" dirty="0" smtClean="0">
              <a:latin typeface="Times New Roman" pitchFamily="18" charset="0"/>
              <a:cs typeface="Times New Roman" pitchFamily="18" charset="0"/>
            </a:rPr>
            <a:t>Şin (Bus)</a:t>
          </a:r>
          <a:endParaRPr lang="ru-RU" sz="1600" dirty="0" smtClean="0">
            <a:latin typeface="Times New Roman" pitchFamily="18" charset="0"/>
            <a:cs typeface="Times New Roman" pitchFamily="18" charset="0"/>
          </a:endParaRPr>
        </a:p>
      </dgm:t>
    </dgm:pt>
    <dgm:pt modelId="{98E96AD8-20A8-43D7-AE36-79E0AC5ABAB1}" type="parTrans" cxnId="{5682A0E5-1977-4590-BE7E-623FF3860ED7}">
      <dgm:prSet/>
      <dgm:spPr/>
      <dgm:t>
        <a:bodyPr/>
        <a:lstStyle/>
        <a:p>
          <a:endParaRPr lang="ru-RU"/>
        </a:p>
      </dgm:t>
    </dgm:pt>
    <dgm:pt modelId="{1ED12CC6-AC50-44B2-8689-5A2A93715DFC}" type="sibTrans" cxnId="{5682A0E5-1977-4590-BE7E-623FF3860ED7}">
      <dgm:prSet/>
      <dgm:spPr/>
      <dgm:t>
        <a:bodyPr/>
        <a:lstStyle/>
        <a:p>
          <a:endParaRPr lang="ru-RU"/>
        </a:p>
      </dgm:t>
    </dgm:pt>
    <dgm:pt modelId="{E0A257B6-61C6-4984-9912-696FD1B4171A}">
      <dgm:prSet custT="1"/>
      <dgm:spPr/>
      <dgm:t>
        <a:bodyPr/>
        <a:lstStyle/>
        <a:p>
          <a:pPr marR="0" algn="ctr" rtl="0"/>
          <a:r>
            <a:rPr lang="az-Latn-AZ" sz="1600" b="1" baseline="0" dirty="0" smtClean="0">
              <a:latin typeface="Times New Roman" pitchFamily="18" charset="0"/>
              <a:cs typeface="Times New Roman" pitchFamily="18" charset="0"/>
            </a:rPr>
            <a:t>Ulduz</a:t>
          </a:r>
          <a:endParaRPr lang="en-US" sz="1600" b="1" baseline="0" dirty="0" smtClean="0">
            <a:latin typeface="Times New Roman" pitchFamily="18" charset="0"/>
            <a:cs typeface="Times New Roman" pitchFamily="18" charset="0"/>
          </a:endParaRPr>
        </a:p>
        <a:p>
          <a:pPr marR="0" algn="ctr" rtl="0"/>
          <a:r>
            <a:rPr lang="az-Latn-AZ" sz="1600" b="1" baseline="0" dirty="0" smtClean="0">
              <a:latin typeface="Times New Roman" pitchFamily="18" charset="0"/>
              <a:cs typeface="Times New Roman" pitchFamily="18" charset="0"/>
            </a:rPr>
            <a:t>(Star)</a:t>
          </a:r>
          <a:endParaRPr lang="ru-RU" sz="1600" dirty="0" smtClean="0">
            <a:latin typeface="Times New Roman" pitchFamily="18" charset="0"/>
            <a:cs typeface="Times New Roman" pitchFamily="18" charset="0"/>
          </a:endParaRPr>
        </a:p>
      </dgm:t>
    </dgm:pt>
    <dgm:pt modelId="{6723D1B9-2258-484E-BFAE-8D859F9CBE13}" type="parTrans" cxnId="{9B31DFA6-841D-4FF0-99D6-CA237EFECFA1}">
      <dgm:prSet/>
      <dgm:spPr/>
      <dgm:t>
        <a:bodyPr/>
        <a:lstStyle/>
        <a:p>
          <a:endParaRPr lang="ru-RU"/>
        </a:p>
      </dgm:t>
    </dgm:pt>
    <dgm:pt modelId="{964A503E-FD54-4E1B-86EE-26D1B3D04C9E}" type="sibTrans" cxnId="{9B31DFA6-841D-4FF0-99D6-CA237EFECFA1}">
      <dgm:prSet/>
      <dgm:spPr/>
      <dgm:t>
        <a:bodyPr/>
        <a:lstStyle/>
        <a:p>
          <a:endParaRPr lang="ru-RU"/>
        </a:p>
      </dgm:t>
    </dgm:pt>
    <dgm:pt modelId="{B8A6B15C-92B0-45F1-B6E0-C907B259A9BB}">
      <dgm:prSet custT="1"/>
      <dgm:spPr/>
      <dgm:t>
        <a:bodyPr/>
        <a:lstStyle/>
        <a:p>
          <a:pPr marR="0" algn="ctr" rtl="0"/>
          <a:r>
            <a:rPr lang="az-Latn-AZ" sz="1600" b="1" baseline="0" dirty="0" smtClean="0">
              <a:latin typeface="Times New Roman" pitchFamily="18" charset="0"/>
              <a:cs typeface="Times New Roman" pitchFamily="18" charset="0"/>
            </a:rPr>
            <a:t>İlgək</a:t>
          </a:r>
          <a:endParaRPr lang="en-US" sz="1600" b="1" baseline="0" dirty="0" smtClean="0">
            <a:latin typeface="Times New Roman" pitchFamily="18" charset="0"/>
            <a:cs typeface="Times New Roman" pitchFamily="18" charset="0"/>
          </a:endParaRPr>
        </a:p>
        <a:p>
          <a:pPr marR="0" algn="ctr" rtl="0"/>
          <a:r>
            <a:rPr lang="az-Latn-AZ" sz="1600" b="1" baseline="0" dirty="0" smtClean="0">
              <a:latin typeface="Times New Roman" pitchFamily="18" charset="0"/>
              <a:cs typeface="Times New Roman" pitchFamily="18" charset="0"/>
            </a:rPr>
            <a:t>(Mesh</a:t>
          </a:r>
          <a:r>
            <a:rPr lang="az-Latn-AZ" sz="1300" b="1" baseline="0" dirty="0" smtClean="0">
              <a:latin typeface="Times New Roman" pitchFamily="18" charset="0"/>
              <a:cs typeface="Times New Roman" pitchFamily="18" charset="0"/>
            </a:rPr>
            <a:t>)</a:t>
          </a:r>
          <a:endParaRPr lang="ru-RU" sz="1300" dirty="0" smtClean="0">
            <a:latin typeface="Times New Roman" pitchFamily="18" charset="0"/>
            <a:cs typeface="Times New Roman" pitchFamily="18" charset="0"/>
          </a:endParaRPr>
        </a:p>
      </dgm:t>
    </dgm:pt>
    <dgm:pt modelId="{0612F153-7E11-4DFD-A71E-19660650829E}" type="parTrans" cxnId="{8196B1AD-170A-462D-947D-41F2B4667CFB}">
      <dgm:prSet/>
      <dgm:spPr/>
      <dgm:t>
        <a:bodyPr/>
        <a:lstStyle/>
        <a:p>
          <a:endParaRPr lang="ru-RU"/>
        </a:p>
      </dgm:t>
    </dgm:pt>
    <dgm:pt modelId="{F88E8D09-EF78-4321-8ECE-256A1CC627B3}" type="sibTrans" cxnId="{8196B1AD-170A-462D-947D-41F2B4667CFB}">
      <dgm:prSet/>
      <dgm:spPr/>
      <dgm:t>
        <a:bodyPr/>
        <a:lstStyle/>
        <a:p>
          <a:endParaRPr lang="ru-RU"/>
        </a:p>
      </dgm:t>
    </dgm:pt>
    <dgm:pt modelId="{F5A6587A-99DD-440C-BDC9-54B2B8BBEE08}">
      <dgm:prSet custT="1"/>
      <dgm:spPr/>
      <dgm:t>
        <a:bodyPr/>
        <a:lstStyle/>
        <a:p>
          <a:pPr marR="0" algn="ctr" rtl="0"/>
          <a:r>
            <a:rPr lang="az-Latn-AZ" sz="1300" b="1" baseline="0" dirty="0" smtClean="0">
              <a:latin typeface="Times New Roman" pitchFamily="18" charset="0"/>
              <a:cs typeface="Times New Roman" pitchFamily="18" charset="0"/>
            </a:rPr>
            <a:t>Tam qoşulmuş</a:t>
          </a:r>
        </a:p>
        <a:p>
          <a:pPr marR="0" algn="ctr" rtl="0"/>
          <a:r>
            <a:rPr lang="az-Latn-AZ" sz="1300" b="1" baseline="0" dirty="0" smtClean="0">
              <a:latin typeface="Times New Roman" pitchFamily="18" charset="0"/>
              <a:cs typeface="Times New Roman" pitchFamily="18" charset="0"/>
            </a:rPr>
            <a:t>(Fully </a:t>
          </a:r>
          <a:r>
            <a:rPr lang="az-Latn-AZ" sz="1600" b="1" baseline="0" dirty="0" smtClean="0">
              <a:latin typeface="Times New Roman" pitchFamily="18" charset="0"/>
              <a:cs typeface="Times New Roman" pitchFamily="18" charset="0"/>
            </a:rPr>
            <a:t>Connected</a:t>
          </a:r>
          <a:r>
            <a:rPr lang="az-Latn-AZ" sz="1300" b="1" baseline="0" dirty="0" smtClean="0">
              <a:latin typeface="Arial"/>
            </a:rPr>
            <a:t>)</a:t>
          </a:r>
          <a:endParaRPr lang="ru-RU" sz="1300" dirty="0" smtClean="0"/>
        </a:p>
      </dgm:t>
    </dgm:pt>
    <dgm:pt modelId="{68282D4D-8F5E-4BFA-8BCC-08B86799B1F7}" type="parTrans" cxnId="{6D2B260E-AC03-413F-AAC7-CBDAA8CE9E62}">
      <dgm:prSet/>
      <dgm:spPr/>
      <dgm:t>
        <a:bodyPr/>
        <a:lstStyle/>
        <a:p>
          <a:endParaRPr lang="ru-RU"/>
        </a:p>
      </dgm:t>
    </dgm:pt>
    <dgm:pt modelId="{EC8C650A-125A-4676-9E70-C63B0C4BB99B}" type="sibTrans" cxnId="{6D2B260E-AC03-413F-AAC7-CBDAA8CE9E62}">
      <dgm:prSet/>
      <dgm:spPr/>
      <dgm:t>
        <a:bodyPr/>
        <a:lstStyle/>
        <a:p>
          <a:endParaRPr lang="ru-RU"/>
        </a:p>
      </dgm:t>
    </dgm:pt>
    <dgm:pt modelId="{48A75B95-A2AC-4ED3-A905-8954B09181C3}">
      <dgm:prSet custT="1"/>
      <dgm:spPr/>
      <dgm:t>
        <a:bodyPr/>
        <a:lstStyle/>
        <a:p>
          <a:pPr marR="0" algn="ctr" rtl="0"/>
          <a:r>
            <a:rPr lang="az-Latn-AZ" sz="1600" b="1" baseline="0" dirty="0" smtClean="0">
              <a:latin typeface="Times New Roman" pitchFamily="18" charset="0"/>
              <a:cs typeface="Times New Roman" pitchFamily="18" charset="0"/>
            </a:rPr>
            <a:t>Ağac</a:t>
          </a:r>
          <a:endParaRPr lang="en-US" sz="1600" b="1" baseline="0" dirty="0" smtClean="0">
            <a:latin typeface="Times New Roman" pitchFamily="18" charset="0"/>
            <a:cs typeface="Times New Roman" pitchFamily="18" charset="0"/>
          </a:endParaRPr>
        </a:p>
        <a:p>
          <a:pPr marR="0" algn="ctr" rtl="0"/>
          <a:r>
            <a:rPr lang="az-Latn-AZ" sz="1600" b="1" baseline="0" dirty="0" smtClean="0">
              <a:latin typeface="Times New Roman" pitchFamily="18" charset="0"/>
              <a:cs typeface="Times New Roman" pitchFamily="18" charset="0"/>
            </a:rPr>
            <a:t>(Tree)</a:t>
          </a:r>
          <a:endParaRPr lang="ru-RU" sz="1600" dirty="0" smtClean="0">
            <a:latin typeface="Times New Roman" pitchFamily="18" charset="0"/>
            <a:cs typeface="Times New Roman" pitchFamily="18" charset="0"/>
          </a:endParaRPr>
        </a:p>
      </dgm:t>
    </dgm:pt>
    <dgm:pt modelId="{C9FB8970-7DA3-4CAF-89F2-25C9A4BFF87B}" type="parTrans" cxnId="{488C62D6-BCA0-4E5E-83A5-543607352DB5}">
      <dgm:prSet/>
      <dgm:spPr/>
      <dgm:t>
        <a:bodyPr/>
        <a:lstStyle/>
        <a:p>
          <a:endParaRPr lang="ru-RU"/>
        </a:p>
      </dgm:t>
    </dgm:pt>
    <dgm:pt modelId="{85A76FDA-091E-4183-BC34-240FBD2ACDFF}" type="sibTrans" cxnId="{488C62D6-BCA0-4E5E-83A5-543607352DB5}">
      <dgm:prSet/>
      <dgm:spPr/>
      <dgm:t>
        <a:bodyPr/>
        <a:lstStyle/>
        <a:p>
          <a:endParaRPr lang="ru-RU"/>
        </a:p>
      </dgm:t>
    </dgm:pt>
    <dgm:pt modelId="{4E3A7278-4B8E-415B-8F14-C03FC0E5340F}">
      <dgm:prSet custT="1"/>
      <dgm:spPr/>
      <dgm:t>
        <a:bodyPr/>
        <a:lstStyle/>
        <a:p>
          <a:pPr marR="0" algn="ctr" rtl="0"/>
          <a:r>
            <a:rPr lang="az-Latn-AZ" sz="1800" b="1" baseline="0" dirty="0" smtClean="0">
              <a:latin typeface="Times New Roman" pitchFamily="18" charset="0"/>
              <a:cs typeface="Times New Roman" pitchFamily="18" charset="0"/>
            </a:rPr>
            <a:t>Halqa</a:t>
          </a:r>
          <a:endParaRPr lang="en-US" sz="1800" b="1" baseline="0" dirty="0" smtClean="0">
            <a:latin typeface="Times New Roman" pitchFamily="18" charset="0"/>
            <a:cs typeface="Times New Roman" pitchFamily="18" charset="0"/>
          </a:endParaRPr>
        </a:p>
        <a:p>
          <a:pPr marR="0" algn="ctr" rtl="0"/>
          <a:r>
            <a:rPr lang="az-Latn-AZ" sz="1800" b="1" baseline="0" dirty="0" smtClean="0">
              <a:latin typeface="Times New Roman" pitchFamily="18" charset="0"/>
              <a:cs typeface="Times New Roman" pitchFamily="18" charset="0"/>
            </a:rPr>
            <a:t>(Ring)</a:t>
          </a:r>
          <a:endParaRPr lang="ru-RU" sz="1800" dirty="0" smtClean="0">
            <a:latin typeface="Times New Roman" pitchFamily="18" charset="0"/>
            <a:cs typeface="Times New Roman" pitchFamily="18" charset="0"/>
          </a:endParaRPr>
        </a:p>
      </dgm:t>
    </dgm:pt>
    <dgm:pt modelId="{1729F25E-E0CF-4696-8441-447C30E20B6E}" type="parTrans" cxnId="{4D136D27-FBAE-4819-B271-3A2AFB6FD3BB}">
      <dgm:prSet/>
      <dgm:spPr/>
      <dgm:t>
        <a:bodyPr/>
        <a:lstStyle/>
        <a:p>
          <a:endParaRPr lang="ru-RU"/>
        </a:p>
      </dgm:t>
    </dgm:pt>
    <dgm:pt modelId="{8D1DF176-C13C-462E-AB74-EED4A94C82D5}" type="sibTrans" cxnId="{4D136D27-FBAE-4819-B271-3A2AFB6FD3BB}">
      <dgm:prSet/>
      <dgm:spPr/>
      <dgm:t>
        <a:bodyPr/>
        <a:lstStyle/>
        <a:p>
          <a:endParaRPr lang="ru-RU"/>
        </a:p>
      </dgm:t>
    </dgm:pt>
    <dgm:pt modelId="{D2A10CCB-2DF4-450F-B5F7-3DD10D5AC936}">
      <dgm:prSet custT="1"/>
      <dgm:spPr/>
      <dgm:t>
        <a:bodyPr/>
        <a:lstStyle/>
        <a:p>
          <a:pPr marR="0" algn="ctr" rtl="0"/>
          <a:r>
            <a:rPr lang="az-Latn-AZ" sz="1800" b="1" baseline="0" dirty="0" smtClean="0">
              <a:latin typeface="Times New Roman" pitchFamily="18" charset="0"/>
              <a:cs typeface="Times New Roman" pitchFamily="18" charset="0"/>
            </a:rPr>
            <a:t>Və s.</a:t>
          </a:r>
          <a:endParaRPr lang="ru-RU" sz="1800" dirty="0" smtClean="0">
            <a:latin typeface="Times New Roman" pitchFamily="18" charset="0"/>
            <a:cs typeface="Times New Roman" pitchFamily="18" charset="0"/>
          </a:endParaRPr>
        </a:p>
      </dgm:t>
    </dgm:pt>
    <dgm:pt modelId="{71186A73-B592-4B36-9378-598D22E736DE}" type="parTrans" cxnId="{030D4406-7740-44D4-9A4E-8FE26FDEC49C}">
      <dgm:prSet/>
      <dgm:spPr/>
      <dgm:t>
        <a:bodyPr/>
        <a:lstStyle/>
        <a:p>
          <a:endParaRPr lang="ru-RU"/>
        </a:p>
      </dgm:t>
    </dgm:pt>
    <dgm:pt modelId="{6E560889-ED53-4A8D-8A3E-49FB95F309CE}" type="sibTrans" cxnId="{030D4406-7740-44D4-9A4E-8FE26FDEC49C}">
      <dgm:prSet/>
      <dgm:spPr/>
      <dgm:t>
        <a:bodyPr/>
        <a:lstStyle/>
        <a:p>
          <a:endParaRPr lang="ru-RU"/>
        </a:p>
      </dgm:t>
    </dgm:pt>
    <dgm:pt modelId="{18A6DD5B-E6A0-4D23-9B9B-2BEADDA24145}" type="pres">
      <dgm:prSet presAssocID="{D4FD138A-B204-40C1-BB3E-CA15BCF76724}" presName="Name0" presStyleCnt="0">
        <dgm:presLayoutVars>
          <dgm:chMax val="1"/>
          <dgm:dir/>
          <dgm:animLvl val="ctr"/>
          <dgm:resizeHandles val="exact"/>
        </dgm:presLayoutVars>
      </dgm:prSet>
      <dgm:spPr/>
    </dgm:pt>
    <dgm:pt modelId="{F2FE54B1-B70C-4ED0-BA8F-82FC775022D0}" type="pres">
      <dgm:prSet presAssocID="{806BB4A5-B812-4D64-8095-73CA7D22BDA1}" presName="centerShape" presStyleLbl="node0" presStyleIdx="0" presStyleCnt="1" custLinFactNeighborY="-2683"/>
      <dgm:spPr/>
      <dgm:t>
        <a:bodyPr/>
        <a:lstStyle/>
        <a:p>
          <a:endParaRPr lang="ru-RU"/>
        </a:p>
      </dgm:t>
    </dgm:pt>
    <dgm:pt modelId="{F732671E-6ACD-4FFA-B34F-5B1B5F77282D}" type="pres">
      <dgm:prSet presAssocID="{F032A731-86ED-4321-A47B-607E024CE2F8}" presName="node" presStyleLbl="node1" presStyleIdx="0" presStyleCnt="7">
        <dgm:presLayoutVars>
          <dgm:bulletEnabled val="1"/>
        </dgm:presLayoutVars>
      </dgm:prSet>
      <dgm:spPr/>
      <dgm:t>
        <a:bodyPr/>
        <a:lstStyle/>
        <a:p>
          <a:endParaRPr lang="ru-RU"/>
        </a:p>
      </dgm:t>
    </dgm:pt>
    <dgm:pt modelId="{548091B3-79C2-4AD1-9955-6EA2D61337C4}" type="pres">
      <dgm:prSet presAssocID="{F032A731-86ED-4321-A47B-607E024CE2F8}" presName="dummy" presStyleCnt="0"/>
      <dgm:spPr/>
    </dgm:pt>
    <dgm:pt modelId="{76FAF56A-0EEC-4BB6-A0D3-32E8A8844F09}" type="pres">
      <dgm:prSet presAssocID="{1ED12CC6-AC50-44B2-8689-5A2A93715DFC}" presName="sibTrans" presStyleLbl="sibTrans2D1" presStyleIdx="0" presStyleCnt="7"/>
      <dgm:spPr/>
      <dgm:t>
        <a:bodyPr/>
        <a:lstStyle/>
        <a:p>
          <a:endParaRPr lang="ru-RU"/>
        </a:p>
      </dgm:t>
    </dgm:pt>
    <dgm:pt modelId="{CFCEB890-6D05-458F-ACD2-71714DC93072}" type="pres">
      <dgm:prSet presAssocID="{E0A257B6-61C6-4984-9912-696FD1B4171A}" presName="node" presStyleLbl="node1" presStyleIdx="1" presStyleCnt="7">
        <dgm:presLayoutVars>
          <dgm:bulletEnabled val="1"/>
        </dgm:presLayoutVars>
      </dgm:prSet>
      <dgm:spPr/>
      <dgm:t>
        <a:bodyPr/>
        <a:lstStyle/>
        <a:p>
          <a:endParaRPr lang="ru-RU"/>
        </a:p>
      </dgm:t>
    </dgm:pt>
    <dgm:pt modelId="{9AEC51BF-A989-4BFF-BBAB-91D74354B68A}" type="pres">
      <dgm:prSet presAssocID="{E0A257B6-61C6-4984-9912-696FD1B4171A}" presName="dummy" presStyleCnt="0"/>
      <dgm:spPr/>
    </dgm:pt>
    <dgm:pt modelId="{0C93CFBC-3E48-43E8-9A47-1EEB3266F05C}" type="pres">
      <dgm:prSet presAssocID="{964A503E-FD54-4E1B-86EE-26D1B3D04C9E}" presName="sibTrans" presStyleLbl="sibTrans2D1" presStyleIdx="1" presStyleCnt="7"/>
      <dgm:spPr/>
      <dgm:t>
        <a:bodyPr/>
        <a:lstStyle/>
        <a:p>
          <a:endParaRPr lang="ru-RU"/>
        </a:p>
      </dgm:t>
    </dgm:pt>
    <dgm:pt modelId="{7EBFC954-17DC-4651-BF8A-90A901FAC7B1}" type="pres">
      <dgm:prSet presAssocID="{B8A6B15C-92B0-45F1-B6E0-C907B259A9BB}" presName="node" presStyleLbl="node1" presStyleIdx="2" presStyleCnt="7">
        <dgm:presLayoutVars>
          <dgm:bulletEnabled val="1"/>
        </dgm:presLayoutVars>
      </dgm:prSet>
      <dgm:spPr/>
      <dgm:t>
        <a:bodyPr/>
        <a:lstStyle/>
        <a:p>
          <a:endParaRPr lang="ru-RU"/>
        </a:p>
      </dgm:t>
    </dgm:pt>
    <dgm:pt modelId="{2DBF095F-5A71-48A2-B328-CF06F6E8AAC0}" type="pres">
      <dgm:prSet presAssocID="{B8A6B15C-92B0-45F1-B6E0-C907B259A9BB}" presName="dummy" presStyleCnt="0"/>
      <dgm:spPr/>
    </dgm:pt>
    <dgm:pt modelId="{F41BF9DB-370E-4603-94CB-141CDE130550}" type="pres">
      <dgm:prSet presAssocID="{F88E8D09-EF78-4321-8ECE-256A1CC627B3}" presName="sibTrans" presStyleLbl="sibTrans2D1" presStyleIdx="2" presStyleCnt="7"/>
      <dgm:spPr/>
      <dgm:t>
        <a:bodyPr/>
        <a:lstStyle/>
        <a:p>
          <a:endParaRPr lang="ru-RU"/>
        </a:p>
      </dgm:t>
    </dgm:pt>
    <dgm:pt modelId="{94FE2BA6-7597-4B03-8C59-D462A4774089}" type="pres">
      <dgm:prSet presAssocID="{F5A6587A-99DD-440C-BDC9-54B2B8BBEE08}" presName="node" presStyleLbl="node1" presStyleIdx="3" presStyleCnt="7">
        <dgm:presLayoutVars>
          <dgm:bulletEnabled val="1"/>
        </dgm:presLayoutVars>
      </dgm:prSet>
      <dgm:spPr/>
      <dgm:t>
        <a:bodyPr/>
        <a:lstStyle/>
        <a:p>
          <a:endParaRPr lang="ru-RU"/>
        </a:p>
      </dgm:t>
    </dgm:pt>
    <dgm:pt modelId="{7BACDDE8-F858-47CB-9CF5-8B019DA40B1B}" type="pres">
      <dgm:prSet presAssocID="{F5A6587A-99DD-440C-BDC9-54B2B8BBEE08}" presName="dummy" presStyleCnt="0"/>
      <dgm:spPr/>
    </dgm:pt>
    <dgm:pt modelId="{62684067-B0FA-414A-B6E0-C38380366671}" type="pres">
      <dgm:prSet presAssocID="{EC8C650A-125A-4676-9E70-C63B0C4BB99B}" presName="sibTrans" presStyleLbl="sibTrans2D1" presStyleIdx="3" presStyleCnt="7"/>
      <dgm:spPr/>
      <dgm:t>
        <a:bodyPr/>
        <a:lstStyle/>
        <a:p>
          <a:endParaRPr lang="ru-RU"/>
        </a:p>
      </dgm:t>
    </dgm:pt>
    <dgm:pt modelId="{CC330D94-2EA0-4455-BBAD-E88EA4EE508D}" type="pres">
      <dgm:prSet presAssocID="{48A75B95-A2AC-4ED3-A905-8954B09181C3}" presName="node" presStyleLbl="node1" presStyleIdx="4" presStyleCnt="7">
        <dgm:presLayoutVars>
          <dgm:bulletEnabled val="1"/>
        </dgm:presLayoutVars>
      </dgm:prSet>
      <dgm:spPr/>
      <dgm:t>
        <a:bodyPr/>
        <a:lstStyle/>
        <a:p>
          <a:endParaRPr lang="ru-RU"/>
        </a:p>
      </dgm:t>
    </dgm:pt>
    <dgm:pt modelId="{7222F7BC-B467-4D15-A07C-DEE10D7D0813}" type="pres">
      <dgm:prSet presAssocID="{48A75B95-A2AC-4ED3-A905-8954B09181C3}" presName="dummy" presStyleCnt="0"/>
      <dgm:spPr/>
    </dgm:pt>
    <dgm:pt modelId="{BF3D4574-D70F-4D3F-8461-A90A1198685A}" type="pres">
      <dgm:prSet presAssocID="{85A76FDA-091E-4183-BC34-240FBD2ACDFF}" presName="sibTrans" presStyleLbl="sibTrans2D1" presStyleIdx="4" presStyleCnt="7"/>
      <dgm:spPr/>
      <dgm:t>
        <a:bodyPr/>
        <a:lstStyle/>
        <a:p>
          <a:endParaRPr lang="ru-RU"/>
        </a:p>
      </dgm:t>
    </dgm:pt>
    <dgm:pt modelId="{7A40B988-B624-42D8-B844-91CB2AD4F347}" type="pres">
      <dgm:prSet presAssocID="{4E3A7278-4B8E-415B-8F14-C03FC0E5340F}" presName="node" presStyleLbl="node1" presStyleIdx="5" presStyleCnt="7">
        <dgm:presLayoutVars>
          <dgm:bulletEnabled val="1"/>
        </dgm:presLayoutVars>
      </dgm:prSet>
      <dgm:spPr/>
      <dgm:t>
        <a:bodyPr/>
        <a:lstStyle/>
        <a:p>
          <a:endParaRPr lang="ru-RU"/>
        </a:p>
      </dgm:t>
    </dgm:pt>
    <dgm:pt modelId="{74E0F942-CAE7-4094-A025-7D42A2F497A2}" type="pres">
      <dgm:prSet presAssocID="{4E3A7278-4B8E-415B-8F14-C03FC0E5340F}" presName="dummy" presStyleCnt="0"/>
      <dgm:spPr/>
    </dgm:pt>
    <dgm:pt modelId="{AB01B2C2-FC71-4A22-B060-0C3381752FDF}" type="pres">
      <dgm:prSet presAssocID="{8D1DF176-C13C-462E-AB74-EED4A94C82D5}" presName="sibTrans" presStyleLbl="sibTrans2D1" presStyleIdx="5" presStyleCnt="7"/>
      <dgm:spPr/>
      <dgm:t>
        <a:bodyPr/>
        <a:lstStyle/>
        <a:p>
          <a:endParaRPr lang="ru-RU"/>
        </a:p>
      </dgm:t>
    </dgm:pt>
    <dgm:pt modelId="{836C1BC1-DF15-4189-AD1E-02ECE88DD1AB}" type="pres">
      <dgm:prSet presAssocID="{D2A10CCB-2DF4-450F-B5F7-3DD10D5AC936}" presName="node" presStyleLbl="node1" presStyleIdx="6" presStyleCnt="7">
        <dgm:presLayoutVars>
          <dgm:bulletEnabled val="1"/>
        </dgm:presLayoutVars>
      </dgm:prSet>
      <dgm:spPr/>
      <dgm:t>
        <a:bodyPr/>
        <a:lstStyle/>
        <a:p>
          <a:endParaRPr lang="ru-RU"/>
        </a:p>
      </dgm:t>
    </dgm:pt>
    <dgm:pt modelId="{723A68E3-8F70-4352-8191-50324A911883}" type="pres">
      <dgm:prSet presAssocID="{D2A10CCB-2DF4-450F-B5F7-3DD10D5AC936}" presName="dummy" presStyleCnt="0"/>
      <dgm:spPr/>
    </dgm:pt>
    <dgm:pt modelId="{85837152-71CC-42D0-A6B3-F61DE9AB1465}" type="pres">
      <dgm:prSet presAssocID="{6E560889-ED53-4A8D-8A3E-49FB95F309CE}" presName="sibTrans" presStyleLbl="sibTrans2D1" presStyleIdx="6" presStyleCnt="7"/>
      <dgm:spPr/>
      <dgm:t>
        <a:bodyPr/>
        <a:lstStyle/>
        <a:p>
          <a:endParaRPr lang="ru-RU"/>
        </a:p>
      </dgm:t>
    </dgm:pt>
  </dgm:ptLst>
  <dgm:cxnLst>
    <dgm:cxn modelId="{9D7AFA08-CE76-4292-8DE5-BFA21DBDDC1A}" type="presOf" srcId="{6E560889-ED53-4A8D-8A3E-49FB95F309CE}" destId="{85837152-71CC-42D0-A6B3-F61DE9AB1465}" srcOrd="0" destOrd="0" presId="urn:microsoft.com/office/officeart/2005/8/layout/radial6"/>
    <dgm:cxn modelId="{FC31CA24-1D49-4A29-921F-3C6AEB12683B}" type="presOf" srcId="{1ED12CC6-AC50-44B2-8689-5A2A93715DFC}" destId="{76FAF56A-0EEC-4BB6-A0D3-32E8A8844F09}" srcOrd="0" destOrd="0" presId="urn:microsoft.com/office/officeart/2005/8/layout/radial6"/>
    <dgm:cxn modelId="{6D2B260E-AC03-413F-AAC7-CBDAA8CE9E62}" srcId="{806BB4A5-B812-4D64-8095-73CA7D22BDA1}" destId="{F5A6587A-99DD-440C-BDC9-54B2B8BBEE08}" srcOrd="3" destOrd="0" parTransId="{68282D4D-8F5E-4BFA-8BCC-08B86799B1F7}" sibTransId="{EC8C650A-125A-4676-9E70-C63B0C4BB99B}"/>
    <dgm:cxn modelId="{054EC1C9-15B1-4A87-B056-FA5611E1CE25}" type="presOf" srcId="{806BB4A5-B812-4D64-8095-73CA7D22BDA1}" destId="{F2FE54B1-B70C-4ED0-BA8F-82FC775022D0}" srcOrd="0" destOrd="0" presId="urn:microsoft.com/office/officeart/2005/8/layout/radial6"/>
    <dgm:cxn modelId="{D0386AE4-DC4A-49D6-8687-C54259042756}" type="presOf" srcId="{4E3A7278-4B8E-415B-8F14-C03FC0E5340F}" destId="{7A40B988-B624-42D8-B844-91CB2AD4F347}" srcOrd="0" destOrd="0" presId="urn:microsoft.com/office/officeart/2005/8/layout/radial6"/>
    <dgm:cxn modelId="{5682A0E5-1977-4590-BE7E-623FF3860ED7}" srcId="{806BB4A5-B812-4D64-8095-73CA7D22BDA1}" destId="{F032A731-86ED-4321-A47B-607E024CE2F8}" srcOrd="0" destOrd="0" parTransId="{98E96AD8-20A8-43D7-AE36-79E0AC5ABAB1}" sibTransId="{1ED12CC6-AC50-44B2-8689-5A2A93715DFC}"/>
    <dgm:cxn modelId="{C7D7318C-B133-4ACE-BAA7-5CC913D7358B}" type="presOf" srcId="{F5A6587A-99DD-440C-BDC9-54B2B8BBEE08}" destId="{94FE2BA6-7597-4B03-8C59-D462A4774089}" srcOrd="0" destOrd="0" presId="urn:microsoft.com/office/officeart/2005/8/layout/radial6"/>
    <dgm:cxn modelId="{9B31DFA6-841D-4FF0-99D6-CA237EFECFA1}" srcId="{806BB4A5-B812-4D64-8095-73CA7D22BDA1}" destId="{E0A257B6-61C6-4984-9912-696FD1B4171A}" srcOrd="1" destOrd="0" parTransId="{6723D1B9-2258-484E-BFAE-8D859F9CBE13}" sibTransId="{964A503E-FD54-4E1B-86EE-26D1B3D04C9E}"/>
    <dgm:cxn modelId="{92D74CE4-CA2A-4145-96F3-ADA1561171E1}" type="presOf" srcId="{85A76FDA-091E-4183-BC34-240FBD2ACDFF}" destId="{BF3D4574-D70F-4D3F-8461-A90A1198685A}" srcOrd="0" destOrd="0" presId="urn:microsoft.com/office/officeart/2005/8/layout/radial6"/>
    <dgm:cxn modelId="{8196B1AD-170A-462D-947D-41F2B4667CFB}" srcId="{806BB4A5-B812-4D64-8095-73CA7D22BDA1}" destId="{B8A6B15C-92B0-45F1-B6E0-C907B259A9BB}" srcOrd="2" destOrd="0" parTransId="{0612F153-7E11-4DFD-A71E-19660650829E}" sibTransId="{F88E8D09-EF78-4321-8ECE-256A1CC627B3}"/>
    <dgm:cxn modelId="{443A9ACF-0D2D-4736-A463-66029CCC12B3}" type="presOf" srcId="{964A503E-FD54-4E1B-86EE-26D1B3D04C9E}" destId="{0C93CFBC-3E48-43E8-9A47-1EEB3266F05C}" srcOrd="0" destOrd="0" presId="urn:microsoft.com/office/officeart/2005/8/layout/radial6"/>
    <dgm:cxn modelId="{030D4406-7740-44D4-9A4E-8FE26FDEC49C}" srcId="{806BB4A5-B812-4D64-8095-73CA7D22BDA1}" destId="{D2A10CCB-2DF4-450F-B5F7-3DD10D5AC936}" srcOrd="6" destOrd="0" parTransId="{71186A73-B592-4B36-9378-598D22E736DE}" sibTransId="{6E560889-ED53-4A8D-8A3E-49FB95F309CE}"/>
    <dgm:cxn modelId="{4370C15B-7118-4D7F-8167-97A6C8D93D92}" type="presOf" srcId="{D2A10CCB-2DF4-450F-B5F7-3DD10D5AC936}" destId="{836C1BC1-DF15-4189-AD1E-02ECE88DD1AB}" srcOrd="0" destOrd="0" presId="urn:microsoft.com/office/officeart/2005/8/layout/radial6"/>
    <dgm:cxn modelId="{D2EF6AF3-43EC-4918-B05B-13BAB4898982}" type="presOf" srcId="{B8A6B15C-92B0-45F1-B6E0-C907B259A9BB}" destId="{7EBFC954-17DC-4651-BF8A-90A901FAC7B1}" srcOrd="0" destOrd="0" presId="urn:microsoft.com/office/officeart/2005/8/layout/radial6"/>
    <dgm:cxn modelId="{481F62A6-73C1-4659-9ED8-3ACC8EEEC14F}" type="presOf" srcId="{D4FD138A-B204-40C1-BB3E-CA15BCF76724}" destId="{18A6DD5B-E6A0-4D23-9B9B-2BEADDA24145}" srcOrd="0" destOrd="0" presId="urn:microsoft.com/office/officeart/2005/8/layout/radial6"/>
    <dgm:cxn modelId="{CB693BA3-57CD-4DBC-B4A0-4CA395FD8EDB}" srcId="{D4FD138A-B204-40C1-BB3E-CA15BCF76724}" destId="{806BB4A5-B812-4D64-8095-73CA7D22BDA1}" srcOrd="0" destOrd="0" parTransId="{899D020C-9AAD-46B9-A3A2-363CFDF85950}" sibTransId="{4C69FED8-639D-4A9B-AD17-BAE41B1A13E8}"/>
    <dgm:cxn modelId="{488C62D6-BCA0-4E5E-83A5-543607352DB5}" srcId="{806BB4A5-B812-4D64-8095-73CA7D22BDA1}" destId="{48A75B95-A2AC-4ED3-A905-8954B09181C3}" srcOrd="4" destOrd="0" parTransId="{C9FB8970-7DA3-4CAF-89F2-25C9A4BFF87B}" sibTransId="{85A76FDA-091E-4183-BC34-240FBD2ACDFF}"/>
    <dgm:cxn modelId="{A5934030-07A4-45FB-BBD6-A8D443915C07}" type="presOf" srcId="{48A75B95-A2AC-4ED3-A905-8954B09181C3}" destId="{CC330D94-2EA0-4455-BBAD-E88EA4EE508D}" srcOrd="0" destOrd="0" presId="urn:microsoft.com/office/officeart/2005/8/layout/radial6"/>
    <dgm:cxn modelId="{75210991-B04D-42B0-850F-37797405B760}" type="presOf" srcId="{F88E8D09-EF78-4321-8ECE-256A1CC627B3}" destId="{F41BF9DB-370E-4603-94CB-141CDE130550}" srcOrd="0" destOrd="0" presId="urn:microsoft.com/office/officeart/2005/8/layout/radial6"/>
    <dgm:cxn modelId="{31B25BB6-378E-4D60-8D05-B3D67069CBBA}" type="presOf" srcId="{F032A731-86ED-4321-A47B-607E024CE2F8}" destId="{F732671E-6ACD-4FFA-B34F-5B1B5F77282D}" srcOrd="0" destOrd="0" presId="urn:microsoft.com/office/officeart/2005/8/layout/radial6"/>
    <dgm:cxn modelId="{4D136D27-FBAE-4819-B271-3A2AFB6FD3BB}" srcId="{806BB4A5-B812-4D64-8095-73CA7D22BDA1}" destId="{4E3A7278-4B8E-415B-8F14-C03FC0E5340F}" srcOrd="5" destOrd="0" parTransId="{1729F25E-E0CF-4696-8441-447C30E20B6E}" sibTransId="{8D1DF176-C13C-462E-AB74-EED4A94C82D5}"/>
    <dgm:cxn modelId="{0028DCC2-8D22-41CE-A2F5-7CCD238D4F30}" type="presOf" srcId="{E0A257B6-61C6-4984-9912-696FD1B4171A}" destId="{CFCEB890-6D05-458F-ACD2-71714DC93072}" srcOrd="0" destOrd="0" presId="urn:microsoft.com/office/officeart/2005/8/layout/radial6"/>
    <dgm:cxn modelId="{F1DDF506-C2CC-4DE4-8096-F97E0A7FBE4B}" type="presOf" srcId="{EC8C650A-125A-4676-9E70-C63B0C4BB99B}" destId="{62684067-B0FA-414A-B6E0-C38380366671}" srcOrd="0" destOrd="0" presId="urn:microsoft.com/office/officeart/2005/8/layout/radial6"/>
    <dgm:cxn modelId="{7B8B3F41-7ECA-440E-8CE4-04F845B004EE}" type="presOf" srcId="{8D1DF176-C13C-462E-AB74-EED4A94C82D5}" destId="{AB01B2C2-FC71-4A22-B060-0C3381752FDF}" srcOrd="0" destOrd="0" presId="urn:microsoft.com/office/officeart/2005/8/layout/radial6"/>
    <dgm:cxn modelId="{0B07469C-4F47-49C9-988B-1EAB03EEB5AE}" type="presParOf" srcId="{18A6DD5B-E6A0-4D23-9B9B-2BEADDA24145}" destId="{F2FE54B1-B70C-4ED0-BA8F-82FC775022D0}" srcOrd="0" destOrd="0" presId="urn:microsoft.com/office/officeart/2005/8/layout/radial6"/>
    <dgm:cxn modelId="{0A7DA989-BB8F-4E61-9017-D68A4DA46D35}" type="presParOf" srcId="{18A6DD5B-E6A0-4D23-9B9B-2BEADDA24145}" destId="{F732671E-6ACD-4FFA-B34F-5B1B5F77282D}" srcOrd="1" destOrd="0" presId="urn:microsoft.com/office/officeart/2005/8/layout/radial6"/>
    <dgm:cxn modelId="{B13D7931-667E-402D-BD2A-F268A4542612}" type="presParOf" srcId="{18A6DD5B-E6A0-4D23-9B9B-2BEADDA24145}" destId="{548091B3-79C2-4AD1-9955-6EA2D61337C4}" srcOrd="2" destOrd="0" presId="urn:microsoft.com/office/officeart/2005/8/layout/radial6"/>
    <dgm:cxn modelId="{E1F37999-9692-4F21-BA47-56966475082C}" type="presParOf" srcId="{18A6DD5B-E6A0-4D23-9B9B-2BEADDA24145}" destId="{76FAF56A-0EEC-4BB6-A0D3-32E8A8844F09}" srcOrd="3" destOrd="0" presId="urn:microsoft.com/office/officeart/2005/8/layout/radial6"/>
    <dgm:cxn modelId="{7F377339-C5D3-40A5-AEAB-22E26779E368}" type="presParOf" srcId="{18A6DD5B-E6A0-4D23-9B9B-2BEADDA24145}" destId="{CFCEB890-6D05-458F-ACD2-71714DC93072}" srcOrd="4" destOrd="0" presId="urn:microsoft.com/office/officeart/2005/8/layout/radial6"/>
    <dgm:cxn modelId="{42E88C29-4EDC-4FA8-B3E4-FD16D20DCDB1}" type="presParOf" srcId="{18A6DD5B-E6A0-4D23-9B9B-2BEADDA24145}" destId="{9AEC51BF-A989-4BFF-BBAB-91D74354B68A}" srcOrd="5" destOrd="0" presId="urn:microsoft.com/office/officeart/2005/8/layout/radial6"/>
    <dgm:cxn modelId="{7C80E87E-3544-4758-8811-CCD8F8F395C9}" type="presParOf" srcId="{18A6DD5B-E6A0-4D23-9B9B-2BEADDA24145}" destId="{0C93CFBC-3E48-43E8-9A47-1EEB3266F05C}" srcOrd="6" destOrd="0" presId="urn:microsoft.com/office/officeart/2005/8/layout/radial6"/>
    <dgm:cxn modelId="{72A9D4F0-A5F6-4AC1-B742-A204C5F0DE10}" type="presParOf" srcId="{18A6DD5B-E6A0-4D23-9B9B-2BEADDA24145}" destId="{7EBFC954-17DC-4651-BF8A-90A901FAC7B1}" srcOrd="7" destOrd="0" presId="urn:microsoft.com/office/officeart/2005/8/layout/radial6"/>
    <dgm:cxn modelId="{2487D93E-1E21-469E-8B14-8A611187C312}" type="presParOf" srcId="{18A6DD5B-E6A0-4D23-9B9B-2BEADDA24145}" destId="{2DBF095F-5A71-48A2-B328-CF06F6E8AAC0}" srcOrd="8" destOrd="0" presId="urn:microsoft.com/office/officeart/2005/8/layout/radial6"/>
    <dgm:cxn modelId="{E32434DF-4DC3-4597-B13B-EDAEDA635760}" type="presParOf" srcId="{18A6DD5B-E6A0-4D23-9B9B-2BEADDA24145}" destId="{F41BF9DB-370E-4603-94CB-141CDE130550}" srcOrd="9" destOrd="0" presId="urn:microsoft.com/office/officeart/2005/8/layout/radial6"/>
    <dgm:cxn modelId="{0FFAA219-7540-4C59-924E-6CEBE8F7E88D}" type="presParOf" srcId="{18A6DD5B-E6A0-4D23-9B9B-2BEADDA24145}" destId="{94FE2BA6-7597-4B03-8C59-D462A4774089}" srcOrd="10" destOrd="0" presId="urn:microsoft.com/office/officeart/2005/8/layout/radial6"/>
    <dgm:cxn modelId="{153A9BD6-9F90-4825-AD0E-4CFB7C154FDD}" type="presParOf" srcId="{18A6DD5B-E6A0-4D23-9B9B-2BEADDA24145}" destId="{7BACDDE8-F858-47CB-9CF5-8B019DA40B1B}" srcOrd="11" destOrd="0" presId="urn:microsoft.com/office/officeart/2005/8/layout/radial6"/>
    <dgm:cxn modelId="{A4D4A9D7-5C2B-4F1C-96E7-B8FA9022A902}" type="presParOf" srcId="{18A6DD5B-E6A0-4D23-9B9B-2BEADDA24145}" destId="{62684067-B0FA-414A-B6E0-C38380366671}" srcOrd="12" destOrd="0" presId="urn:microsoft.com/office/officeart/2005/8/layout/radial6"/>
    <dgm:cxn modelId="{FDED4D3E-6614-4BFF-A35B-BDA67DF3FC06}" type="presParOf" srcId="{18A6DD5B-E6A0-4D23-9B9B-2BEADDA24145}" destId="{CC330D94-2EA0-4455-BBAD-E88EA4EE508D}" srcOrd="13" destOrd="0" presId="urn:microsoft.com/office/officeart/2005/8/layout/radial6"/>
    <dgm:cxn modelId="{5D58FFF9-3871-486B-ABB0-D615CAB164FD}" type="presParOf" srcId="{18A6DD5B-E6A0-4D23-9B9B-2BEADDA24145}" destId="{7222F7BC-B467-4D15-A07C-DEE10D7D0813}" srcOrd="14" destOrd="0" presId="urn:microsoft.com/office/officeart/2005/8/layout/radial6"/>
    <dgm:cxn modelId="{4643A177-2D0F-483C-BE68-69CE163D8A8F}" type="presParOf" srcId="{18A6DD5B-E6A0-4D23-9B9B-2BEADDA24145}" destId="{BF3D4574-D70F-4D3F-8461-A90A1198685A}" srcOrd="15" destOrd="0" presId="urn:microsoft.com/office/officeart/2005/8/layout/radial6"/>
    <dgm:cxn modelId="{22BEF7A3-1BC6-4434-9B3C-5B7AC8DA5EEC}" type="presParOf" srcId="{18A6DD5B-E6A0-4D23-9B9B-2BEADDA24145}" destId="{7A40B988-B624-42D8-B844-91CB2AD4F347}" srcOrd="16" destOrd="0" presId="urn:microsoft.com/office/officeart/2005/8/layout/radial6"/>
    <dgm:cxn modelId="{F1A3C43B-B70A-49F0-9133-AE18235E5523}" type="presParOf" srcId="{18A6DD5B-E6A0-4D23-9B9B-2BEADDA24145}" destId="{74E0F942-CAE7-4094-A025-7D42A2F497A2}" srcOrd="17" destOrd="0" presId="urn:microsoft.com/office/officeart/2005/8/layout/radial6"/>
    <dgm:cxn modelId="{1EEA353B-0422-4029-80D1-50DDF3154EF8}" type="presParOf" srcId="{18A6DD5B-E6A0-4D23-9B9B-2BEADDA24145}" destId="{AB01B2C2-FC71-4A22-B060-0C3381752FDF}" srcOrd="18" destOrd="0" presId="urn:microsoft.com/office/officeart/2005/8/layout/radial6"/>
    <dgm:cxn modelId="{7F888912-9F53-44FE-B6B8-6E4CCD3B92B5}" type="presParOf" srcId="{18A6DD5B-E6A0-4D23-9B9B-2BEADDA24145}" destId="{836C1BC1-DF15-4189-AD1E-02ECE88DD1AB}" srcOrd="19" destOrd="0" presId="urn:microsoft.com/office/officeart/2005/8/layout/radial6"/>
    <dgm:cxn modelId="{4FD15FCD-BAA0-44DB-92D5-157478D9D644}" type="presParOf" srcId="{18A6DD5B-E6A0-4D23-9B9B-2BEADDA24145}" destId="{723A68E3-8F70-4352-8191-50324A911883}" srcOrd="20" destOrd="0" presId="urn:microsoft.com/office/officeart/2005/8/layout/radial6"/>
    <dgm:cxn modelId="{917BFE2D-4D4E-49D3-BC96-65E6AF70DBA6}" type="presParOf" srcId="{18A6DD5B-E6A0-4D23-9B9B-2BEADDA24145}" destId="{85837152-71CC-42D0-A6B3-F61DE9AB1465}" srcOrd="21"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C27AB2-8532-4F62-9DDB-E48A3A2A689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ru-RU"/>
        </a:p>
      </dgm:t>
    </dgm:pt>
    <dgm:pt modelId="{95B8FA72-CC22-424B-8B8B-0DB3FF188D98}">
      <dgm:prSet phldrT="[Текст]" custT="1">
        <dgm:style>
          <a:lnRef idx="0">
            <a:schemeClr val="accent5"/>
          </a:lnRef>
          <a:fillRef idx="3">
            <a:schemeClr val="accent5"/>
          </a:fillRef>
          <a:effectRef idx="3">
            <a:schemeClr val="accent5"/>
          </a:effectRef>
          <a:fontRef idx="minor">
            <a:schemeClr val="lt1"/>
          </a:fontRef>
        </dgm:style>
      </dgm:prSet>
      <dgm:spPr>
        <a:ln/>
      </dgm:spPr>
      <dgm:t>
        <a:bodyPr/>
        <a:lstStyle/>
        <a:p>
          <a:r>
            <a:rPr lang="az-Latn-AZ" sz="2400" b="1" u="sng" dirty="0" smtClean="0">
              <a:solidFill>
                <a:srgbClr val="FF0000"/>
              </a:solidFill>
              <a:latin typeface="Times New Roman" pitchFamily="18" charset="0"/>
              <a:cs typeface="Times New Roman" pitchFamily="18" charset="0"/>
            </a:rPr>
            <a:t>I qrup</a:t>
          </a:r>
        </a:p>
        <a:p>
          <a:r>
            <a:rPr lang="az-Latn-AZ" sz="2400" b="1" u="sng" dirty="0" smtClean="0">
              <a:solidFill>
                <a:srgbClr val="FF0000"/>
              </a:solidFill>
              <a:latin typeface="Times New Roman" pitchFamily="18" charset="0"/>
              <a:cs typeface="Times New Roman" pitchFamily="18" charset="0"/>
            </a:rPr>
            <a:t>İnternet</a:t>
          </a:r>
          <a:endParaRPr lang="ru-RU" sz="2400" b="1" u="sng" dirty="0">
            <a:solidFill>
              <a:srgbClr val="FF0000"/>
            </a:solidFill>
            <a:latin typeface="Times New Roman" pitchFamily="18" charset="0"/>
            <a:cs typeface="Times New Roman" pitchFamily="18" charset="0"/>
          </a:endParaRPr>
        </a:p>
      </dgm:t>
    </dgm:pt>
    <dgm:pt modelId="{B565C460-0946-4A5D-AA55-27E6586AD63A}" type="parTrans" cxnId="{E011BD47-C583-4B18-A864-F6C1147E0E21}">
      <dgm:prSet/>
      <dgm:spPr/>
      <dgm:t>
        <a:bodyPr/>
        <a:lstStyle/>
        <a:p>
          <a:endParaRPr lang="ru-RU"/>
        </a:p>
      </dgm:t>
    </dgm:pt>
    <dgm:pt modelId="{15BFC80B-3CC8-4EA0-BF16-8065BC2F7240}" type="sibTrans" cxnId="{E011BD47-C583-4B18-A864-F6C1147E0E21}">
      <dgm:prSet/>
      <dgm:spPr/>
      <dgm:t>
        <a:bodyPr/>
        <a:lstStyle/>
        <a:p>
          <a:endParaRPr lang="ru-RU"/>
        </a:p>
      </dgm:t>
    </dgm:pt>
    <dgm:pt modelId="{09014F8D-1125-4742-A389-63F15FD7C385}">
      <dgm:prSet phldrT="[Текст]">
        <dgm:style>
          <a:lnRef idx="0">
            <a:schemeClr val="accent2"/>
          </a:lnRef>
          <a:fillRef idx="3">
            <a:schemeClr val="accent2"/>
          </a:fillRef>
          <a:effectRef idx="3">
            <a:schemeClr val="accent2"/>
          </a:effectRef>
          <a:fontRef idx="minor">
            <a:schemeClr val="lt1"/>
          </a:fontRef>
        </dgm:style>
      </dgm:prSet>
      <dgm:spPr/>
      <dgm:t>
        <a:bodyPr/>
        <a:lstStyle/>
        <a:p>
          <a:r>
            <a:rPr lang="az-Latn-AZ" b="1" u="sng" dirty="0" smtClean="0">
              <a:solidFill>
                <a:schemeClr val="bg2">
                  <a:lumMod val="50000"/>
                </a:schemeClr>
              </a:solidFill>
              <a:latin typeface="Times New Roman" pitchFamily="18" charset="0"/>
              <a:cs typeface="Times New Roman" pitchFamily="18" charset="0"/>
            </a:rPr>
            <a:t>III qrup</a:t>
          </a:r>
        </a:p>
        <a:p>
          <a:r>
            <a:rPr lang="az-Latn-AZ" b="1" u="sng" dirty="0" smtClean="0">
              <a:solidFill>
                <a:schemeClr val="bg2">
                  <a:lumMod val="50000"/>
                </a:schemeClr>
              </a:solidFill>
              <a:latin typeface="Times New Roman" pitchFamily="18" charset="0"/>
              <a:cs typeface="Times New Roman" pitchFamily="18" charset="0"/>
            </a:rPr>
            <a:t>İntranet</a:t>
          </a:r>
          <a:endParaRPr lang="ru-RU" b="1" u="sng" dirty="0">
            <a:solidFill>
              <a:schemeClr val="bg2">
                <a:lumMod val="50000"/>
              </a:schemeClr>
            </a:solidFill>
            <a:latin typeface="Times New Roman" pitchFamily="18" charset="0"/>
            <a:cs typeface="Times New Roman" pitchFamily="18" charset="0"/>
          </a:endParaRPr>
        </a:p>
      </dgm:t>
    </dgm:pt>
    <dgm:pt modelId="{AD5D9BB3-9832-4357-9DB3-FEAC447B7ABE}" type="sibTrans" cxnId="{49EDEED5-CD5A-4669-8797-225C3B406F6B}">
      <dgm:prSet/>
      <dgm:spPr/>
      <dgm:t>
        <a:bodyPr/>
        <a:lstStyle/>
        <a:p>
          <a:endParaRPr lang="ru-RU"/>
        </a:p>
      </dgm:t>
    </dgm:pt>
    <dgm:pt modelId="{49CB5BD1-6D80-4E0D-8EB4-C22A4DC912B3}" type="parTrans" cxnId="{49EDEED5-CD5A-4669-8797-225C3B406F6B}">
      <dgm:prSet/>
      <dgm:spPr/>
      <dgm:t>
        <a:bodyPr/>
        <a:lstStyle/>
        <a:p>
          <a:endParaRPr lang="ru-RU"/>
        </a:p>
      </dgm:t>
    </dgm:pt>
    <dgm:pt modelId="{1BF25AA9-5BCF-4B02-B75C-FFD8014A0B71}">
      <dgm:prSet phldrT="[Текст]">
        <dgm:style>
          <a:lnRef idx="0">
            <a:schemeClr val="accent4"/>
          </a:lnRef>
          <a:fillRef idx="3">
            <a:schemeClr val="accent4"/>
          </a:fillRef>
          <a:effectRef idx="3">
            <a:schemeClr val="accent4"/>
          </a:effectRef>
          <a:fontRef idx="minor">
            <a:schemeClr val="lt1"/>
          </a:fontRef>
        </dgm:style>
      </dgm:prSet>
      <dgm:spPr/>
      <dgm:t>
        <a:bodyPr/>
        <a:lstStyle/>
        <a:p>
          <a:r>
            <a:rPr lang="az-Latn-AZ" b="1" u="sng" dirty="0" smtClean="0">
              <a:solidFill>
                <a:srgbClr val="C00000"/>
              </a:solidFill>
              <a:latin typeface="Times New Roman" pitchFamily="18" charset="0"/>
              <a:cs typeface="Times New Roman" pitchFamily="18" charset="0"/>
            </a:rPr>
            <a:t>II qrup</a:t>
          </a:r>
        </a:p>
        <a:p>
          <a:r>
            <a:rPr lang="az-Latn-AZ" b="1" u="sng" dirty="0" smtClean="0">
              <a:solidFill>
                <a:srgbClr val="C00000"/>
              </a:solidFill>
              <a:latin typeface="Times New Roman" pitchFamily="18" charset="0"/>
              <a:cs typeface="Times New Roman" pitchFamily="18" charset="0"/>
            </a:rPr>
            <a:t>Ekstranet</a:t>
          </a:r>
          <a:endParaRPr lang="ru-RU" b="1" u="sng" dirty="0">
            <a:solidFill>
              <a:srgbClr val="C00000"/>
            </a:solidFill>
            <a:latin typeface="Times New Roman" pitchFamily="18" charset="0"/>
            <a:cs typeface="Times New Roman" pitchFamily="18" charset="0"/>
          </a:endParaRPr>
        </a:p>
      </dgm:t>
    </dgm:pt>
    <dgm:pt modelId="{589D42FF-F367-4CF7-AC36-E81BED12B84E}" type="sibTrans" cxnId="{11A35CE6-AF3D-472D-A756-B6EE464EC2E5}">
      <dgm:prSet/>
      <dgm:spPr/>
      <dgm:t>
        <a:bodyPr/>
        <a:lstStyle/>
        <a:p>
          <a:endParaRPr lang="ru-RU"/>
        </a:p>
      </dgm:t>
    </dgm:pt>
    <dgm:pt modelId="{A87ECCA4-7DD3-417F-8739-B6A70E247338}" type="parTrans" cxnId="{11A35CE6-AF3D-472D-A756-B6EE464EC2E5}">
      <dgm:prSet/>
      <dgm:spPr/>
      <dgm:t>
        <a:bodyPr/>
        <a:lstStyle/>
        <a:p>
          <a:endParaRPr lang="ru-RU"/>
        </a:p>
      </dgm:t>
    </dgm:pt>
    <dgm:pt modelId="{08316EA0-3FCA-4600-B840-8401E165E1C8}" type="pres">
      <dgm:prSet presAssocID="{EAC27AB2-8532-4F62-9DDB-E48A3A2A6898}" presName="cycle" presStyleCnt="0">
        <dgm:presLayoutVars>
          <dgm:chMax val="1"/>
          <dgm:dir/>
          <dgm:animLvl val="ctr"/>
          <dgm:resizeHandles val="exact"/>
        </dgm:presLayoutVars>
      </dgm:prSet>
      <dgm:spPr/>
      <dgm:t>
        <a:bodyPr/>
        <a:lstStyle/>
        <a:p>
          <a:endParaRPr lang="ru-RU"/>
        </a:p>
      </dgm:t>
    </dgm:pt>
    <dgm:pt modelId="{1B6054B0-48E4-4D35-8337-FB0A41159C55}" type="pres">
      <dgm:prSet presAssocID="{95B8FA72-CC22-424B-8B8B-0DB3FF188D98}" presName="centerShape" presStyleLbl="node0" presStyleIdx="0" presStyleCnt="1" custScaleX="128950" custLinFactNeighborX="78461" custLinFactNeighborY="-4691"/>
      <dgm:spPr/>
      <dgm:t>
        <a:bodyPr/>
        <a:lstStyle/>
        <a:p>
          <a:endParaRPr lang="ru-RU"/>
        </a:p>
      </dgm:t>
    </dgm:pt>
    <dgm:pt modelId="{365E0332-ECF0-4C4F-9651-51F6BB5F9B42}" type="pres">
      <dgm:prSet presAssocID="{A87ECCA4-7DD3-417F-8739-B6A70E247338}" presName="Name9" presStyleLbl="parChTrans1D2" presStyleIdx="0" presStyleCnt="2"/>
      <dgm:spPr/>
      <dgm:t>
        <a:bodyPr/>
        <a:lstStyle/>
        <a:p>
          <a:endParaRPr lang="ru-RU"/>
        </a:p>
      </dgm:t>
    </dgm:pt>
    <dgm:pt modelId="{F36A238A-64DC-4691-AF39-8403125A3284}" type="pres">
      <dgm:prSet presAssocID="{A87ECCA4-7DD3-417F-8739-B6A70E247338}" presName="connTx" presStyleLbl="parChTrans1D2" presStyleIdx="0" presStyleCnt="2"/>
      <dgm:spPr/>
      <dgm:t>
        <a:bodyPr/>
        <a:lstStyle/>
        <a:p>
          <a:endParaRPr lang="ru-RU"/>
        </a:p>
      </dgm:t>
    </dgm:pt>
    <dgm:pt modelId="{F78AD09E-4CC3-4009-B5F2-E4886F802564}" type="pres">
      <dgm:prSet presAssocID="{1BF25AA9-5BCF-4B02-B75C-FFD8014A0B71}" presName="node" presStyleLbl="node1" presStyleIdx="0" presStyleCnt="2" custScaleX="206451" custRadScaleRad="101141" custRadScaleInc="-626">
        <dgm:presLayoutVars>
          <dgm:bulletEnabled val="1"/>
        </dgm:presLayoutVars>
      </dgm:prSet>
      <dgm:spPr/>
      <dgm:t>
        <a:bodyPr/>
        <a:lstStyle/>
        <a:p>
          <a:endParaRPr lang="ru-RU"/>
        </a:p>
      </dgm:t>
    </dgm:pt>
    <dgm:pt modelId="{B2A612ED-894C-4096-B4C2-EAB72427225A}" type="pres">
      <dgm:prSet presAssocID="{49CB5BD1-6D80-4E0D-8EB4-C22A4DC912B3}" presName="Name9" presStyleLbl="parChTrans1D2" presStyleIdx="1" presStyleCnt="2"/>
      <dgm:spPr/>
      <dgm:t>
        <a:bodyPr/>
        <a:lstStyle/>
        <a:p>
          <a:endParaRPr lang="ru-RU"/>
        </a:p>
      </dgm:t>
    </dgm:pt>
    <dgm:pt modelId="{83633B26-3490-44DB-ADD2-EAF21329510C}" type="pres">
      <dgm:prSet presAssocID="{49CB5BD1-6D80-4E0D-8EB4-C22A4DC912B3}" presName="connTx" presStyleLbl="parChTrans1D2" presStyleIdx="1" presStyleCnt="2"/>
      <dgm:spPr/>
      <dgm:t>
        <a:bodyPr/>
        <a:lstStyle/>
        <a:p>
          <a:endParaRPr lang="ru-RU"/>
        </a:p>
      </dgm:t>
    </dgm:pt>
    <dgm:pt modelId="{22F966FC-FCB6-4E68-B1FA-EDA5044F127E}" type="pres">
      <dgm:prSet presAssocID="{09014F8D-1125-4742-A389-63F15FD7C385}" presName="node" presStyleLbl="node1" presStyleIdx="1" presStyleCnt="2" custScaleX="151523" custRadScaleRad="83287" custRadScaleInc="-9449">
        <dgm:presLayoutVars>
          <dgm:bulletEnabled val="1"/>
        </dgm:presLayoutVars>
      </dgm:prSet>
      <dgm:spPr/>
      <dgm:t>
        <a:bodyPr/>
        <a:lstStyle/>
        <a:p>
          <a:endParaRPr lang="ru-RU"/>
        </a:p>
      </dgm:t>
    </dgm:pt>
  </dgm:ptLst>
  <dgm:cxnLst>
    <dgm:cxn modelId="{6074BBC8-EA09-460C-9F66-8D25DC0D26B3}" type="presOf" srcId="{1BF25AA9-5BCF-4B02-B75C-FFD8014A0B71}" destId="{F78AD09E-4CC3-4009-B5F2-E4886F802564}" srcOrd="0" destOrd="0" presId="urn:microsoft.com/office/officeart/2005/8/layout/radial1"/>
    <dgm:cxn modelId="{AF2F3EC1-2E85-456D-90C4-13FB500BBF1D}" type="presOf" srcId="{EAC27AB2-8532-4F62-9DDB-E48A3A2A6898}" destId="{08316EA0-3FCA-4600-B840-8401E165E1C8}" srcOrd="0" destOrd="0" presId="urn:microsoft.com/office/officeart/2005/8/layout/radial1"/>
    <dgm:cxn modelId="{167AB3EF-6708-4089-BF29-03D23D3CDB89}" type="presOf" srcId="{09014F8D-1125-4742-A389-63F15FD7C385}" destId="{22F966FC-FCB6-4E68-B1FA-EDA5044F127E}" srcOrd="0" destOrd="0" presId="urn:microsoft.com/office/officeart/2005/8/layout/radial1"/>
    <dgm:cxn modelId="{E011BD47-C583-4B18-A864-F6C1147E0E21}" srcId="{EAC27AB2-8532-4F62-9DDB-E48A3A2A6898}" destId="{95B8FA72-CC22-424B-8B8B-0DB3FF188D98}" srcOrd="0" destOrd="0" parTransId="{B565C460-0946-4A5D-AA55-27E6586AD63A}" sibTransId="{15BFC80B-3CC8-4EA0-BF16-8065BC2F7240}"/>
    <dgm:cxn modelId="{418C1A88-A128-4042-8D48-0A2EA29ABA68}" type="presOf" srcId="{95B8FA72-CC22-424B-8B8B-0DB3FF188D98}" destId="{1B6054B0-48E4-4D35-8337-FB0A41159C55}" srcOrd="0" destOrd="0" presId="urn:microsoft.com/office/officeart/2005/8/layout/radial1"/>
    <dgm:cxn modelId="{A97C702C-1371-4557-889A-4747A564B159}" type="presOf" srcId="{49CB5BD1-6D80-4E0D-8EB4-C22A4DC912B3}" destId="{83633B26-3490-44DB-ADD2-EAF21329510C}" srcOrd="1" destOrd="0" presId="urn:microsoft.com/office/officeart/2005/8/layout/radial1"/>
    <dgm:cxn modelId="{B10BD2B8-2B6E-4358-9775-538437CB5048}" type="presOf" srcId="{A87ECCA4-7DD3-417F-8739-B6A70E247338}" destId="{365E0332-ECF0-4C4F-9651-51F6BB5F9B42}" srcOrd="0" destOrd="0" presId="urn:microsoft.com/office/officeart/2005/8/layout/radial1"/>
    <dgm:cxn modelId="{11A35CE6-AF3D-472D-A756-B6EE464EC2E5}" srcId="{95B8FA72-CC22-424B-8B8B-0DB3FF188D98}" destId="{1BF25AA9-5BCF-4B02-B75C-FFD8014A0B71}" srcOrd="0" destOrd="0" parTransId="{A87ECCA4-7DD3-417F-8739-B6A70E247338}" sibTransId="{589D42FF-F367-4CF7-AC36-E81BED12B84E}"/>
    <dgm:cxn modelId="{7BE0511A-A48D-4C99-AE0D-E21B3F42E0FA}" type="presOf" srcId="{A87ECCA4-7DD3-417F-8739-B6A70E247338}" destId="{F36A238A-64DC-4691-AF39-8403125A3284}" srcOrd="1" destOrd="0" presId="urn:microsoft.com/office/officeart/2005/8/layout/radial1"/>
    <dgm:cxn modelId="{49EDEED5-CD5A-4669-8797-225C3B406F6B}" srcId="{95B8FA72-CC22-424B-8B8B-0DB3FF188D98}" destId="{09014F8D-1125-4742-A389-63F15FD7C385}" srcOrd="1" destOrd="0" parTransId="{49CB5BD1-6D80-4E0D-8EB4-C22A4DC912B3}" sibTransId="{AD5D9BB3-9832-4357-9DB3-FEAC447B7ABE}"/>
    <dgm:cxn modelId="{C9CB0F4F-9605-4335-9D61-B623A0A69A52}" type="presOf" srcId="{49CB5BD1-6D80-4E0D-8EB4-C22A4DC912B3}" destId="{B2A612ED-894C-4096-B4C2-EAB72427225A}" srcOrd="0" destOrd="0" presId="urn:microsoft.com/office/officeart/2005/8/layout/radial1"/>
    <dgm:cxn modelId="{278BEA13-DB73-4307-AE7E-B8C5A38C4A7F}" type="presParOf" srcId="{08316EA0-3FCA-4600-B840-8401E165E1C8}" destId="{1B6054B0-48E4-4D35-8337-FB0A41159C55}" srcOrd="0" destOrd="0" presId="urn:microsoft.com/office/officeart/2005/8/layout/radial1"/>
    <dgm:cxn modelId="{C984DF58-19DA-4DCD-A240-5E3BDEC1866E}" type="presParOf" srcId="{08316EA0-3FCA-4600-B840-8401E165E1C8}" destId="{365E0332-ECF0-4C4F-9651-51F6BB5F9B42}" srcOrd="1" destOrd="0" presId="urn:microsoft.com/office/officeart/2005/8/layout/radial1"/>
    <dgm:cxn modelId="{56F892DE-F9AE-4B68-9793-64C5DBFC1EBB}" type="presParOf" srcId="{365E0332-ECF0-4C4F-9651-51F6BB5F9B42}" destId="{F36A238A-64DC-4691-AF39-8403125A3284}" srcOrd="0" destOrd="0" presId="urn:microsoft.com/office/officeart/2005/8/layout/radial1"/>
    <dgm:cxn modelId="{62D9E6F9-9801-4459-9BB3-1E55803978DB}" type="presParOf" srcId="{08316EA0-3FCA-4600-B840-8401E165E1C8}" destId="{F78AD09E-4CC3-4009-B5F2-E4886F802564}" srcOrd="2" destOrd="0" presId="urn:microsoft.com/office/officeart/2005/8/layout/radial1"/>
    <dgm:cxn modelId="{34CA8F48-4111-49CF-97E0-FD1BC2E7FB78}" type="presParOf" srcId="{08316EA0-3FCA-4600-B840-8401E165E1C8}" destId="{B2A612ED-894C-4096-B4C2-EAB72427225A}" srcOrd="3" destOrd="0" presId="urn:microsoft.com/office/officeart/2005/8/layout/radial1"/>
    <dgm:cxn modelId="{3B929CCB-FBC8-4774-9EB8-74B2E65EE3A5}" type="presParOf" srcId="{B2A612ED-894C-4096-B4C2-EAB72427225A}" destId="{83633B26-3490-44DB-ADD2-EAF21329510C}" srcOrd="0" destOrd="0" presId="urn:microsoft.com/office/officeart/2005/8/layout/radial1"/>
    <dgm:cxn modelId="{F6BBEB89-B18B-45DE-A9A0-6A7886C6CA54}" type="presParOf" srcId="{08316EA0-3FCA-4600-B840-8401E165E1C8}" destId="{22F966FC-FCB6-4E68-B1FA-EDA5044F127E}" srcOrd="4" destOrd="0" presId="urn:microsoft.com/office/officeart/2005/8/layout/radial1"/>
  </dgm:cxnLst>
  <dgm:bg>
    <a:blipFill>
      <a:blip xmlns:r="http://schemas.openxmlformats.org/officeDocument/2006/relationships" r:embed="rId1"/>
      <a:stretch>
        <a:fillRect/>
      </a:stretch>
    </a:blip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837152-71CC-42D0-A6B3-F61DE9AB1465}">
      <dsp:nvSpPr>
        <dsp:cNvPr id="0" name=""/>
        <dsp:cNvSpPr/>
      </dsp:nvSpPr>
      <dsp:spPr>
        <a:xfrm>
          <a:off x="1071278" y="575058"/>
          <a:ext cx="4572614" cy="4572614"/>
        </a:xfrm>
        <a:prstGeom prst="blockArc">
          <a:avLst>
            <a:gd name="adj1" fmla="val 13114286"/>
            <a:gd name="adj2" fmla="val 16200000"/>
            <a:gd name="adj3" fmla="val 3896"/>
          </a:avLst>
        </a:prstGeom>
        <a:solidFill>
          <a:schemeClr val="accent3">
            <a:hueOff val="-1321208"/>
            <a:satOff val="0"/>
            <a:lumOff val="-568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01B2C2-FC71-4A22-B060-0C3381752FDF}">
      <dsp:nvSpPr>
        <dsp:cNvPr id="0" name=""/>
        <dsp:cNvSpPr/>
      </dsp:nvSpPr>
      <dsp:spPr>
        <a:xfrm>
          <a:off x="1071278" y="575058"/>
          <a:ext cx="4572614" cy="4572614"/>
        </a:xfrm>
        <a:prstGeom prst="blockArc">
          <a:avLst>
            <a:gd name="adj1" fmla="val 10028571"/>
            <a:gd name="adj2" fmla="val 13114286"/>
            <a:gd name="adj3" fmla="val 3896"/>
          </a:avLst>
        </a:prstGeom>
        <a:solidFill>
          <a:schemeClr val="accent3">
            <a:hueOff val="-1101007"/>
            <a:satOff val="0"/>
            <a:lumOff val="-473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3D4574-D70F-4D3F-8461-A90A1198685A}">
      <dsp:nvSpPr>
        <dsp:cNvPr id="0" name=""/>
        <dsp:cNvSpPr/>
      </dsp:nvSpPr>
      <dsp:spPr>
        <a:xfrm>
          <a:off x="1071278" y="575058"/>
          <a:ext cx="4572614" cy="4572614"/>
        </a:xfrm>
        <a:prstGeom prst="blockArc">
          <a:avLst>
            <a:gd name="adj1" fmla="val 6942857"/>
            <a:gd name="adj2" fmla="val 10028571"/>
            <a:gd name="adj3" fmla="val 3896"/>
          </a:avLst>
        </a:prstGeom>
        <a:solidFill>
          <a:schemeClr val="accent3">
            <a:hueOff val="-880806"/>
            <a:satOff val="0"/>
            <a:lumOff val="-379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684067-B0FA-414A-B6E0-C38380366671}">
      <dsp:nvSpPr>
        <dsp:cNvPr id="0" name=""/>
        <dsp:cNvSpPr/>
      </dsp:nvSpPr>
      <dsp:spPr>
        <a:xfrm>
          <a:off x="1071278" y="575058"/>
          <a:ext cx="4572614" cy="4572614"/>
        </a:xfrm>
        <a:prstGeom prst="blockArc">
          <a:avLst>
            <a:gd name="adj1" fmla="val 3857143"/>
            <a:gd name="adj2" fmla="val 6942857"/>
            <a:gd name="adj3" fmla="val 3896"/>
          </a:avLst>
        </a:prstGeom>
        <a:solidFill>
          <a:schemeClr val="accent3">
            <a:hueOff val="-660604"/>
            <a:satOff val="0"/>
            <a:lumOff val="-2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1BF9DB-370E-4603-94CB-141CDE130550}">
      <dsp:nvSpPr>
        <dsp:cNvPr id="0" name=""/>
        <dsp:cNvSpPr/>
      </dsp:nvSpPr>
      <dsp:spPr>
        <a:xfrm>
          <a:off x="1071278" y="575058"/>
          <a:ext cx="4572614" cy="4572614"/>
        </a:xfrm>
        <a:prstGeom prst="blockArc">
          <a:avLst>
            <a:gd name="adj1" fmla="val 771429"/>
            <a:gd name="adj2" fmla="val 3857143"/>
            <a:gd name="adj3" fmla="val 3896"/>
          </a:avLst>
        </a:prstGeom>
        <a:solidFill>
          <a:schemeClr val="accent3">
            <a:hueOff val="-440403"/>
            <a:satOff val="0"/>
            <a:lumOff val="-189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93CFBC-3E48-43E8-9A47-1EEB3266F05C}">
      <dsp:nvSpPr>
        <dsp:cNvPr id="0" name=""/>
        <dsp:cNvSpPr/>
      </dsp:nvSpPr>
      <dsp:spPr>
        <a:xfrm>
          <a:off x="1071278" y="575058"/>
          <a:ext cx="4572614" cy="4572614"/>
        </a:xfrm>
        <a:prstGeom prst="blockArc">
          <a:avLst>
            <a:gd name="adj1" fmla="val 19285714"/>
            <a:gd name="adj2" fmla="val 771429"/>
            <a:gd name="adj3" fmla="val 3896"/>
          </a:avLst>
        </a:prstGeom>
        <a:solidFill>
          <a:schemeClr val="accent3">
            <a:hueOff val="-220201"/>
            <a:satOff val="0"/>
            <a:lumOff val="-94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6FAF56A-0EEC-4BB6-A0D3-32E8A8844F09}">
      <dsp:nvSpPr>
        <dsp:cNvPr id="0" name=""/>
        <dsp:cNvSpPr/>
      </dsp:nvSpPr>
      <dsp:spPr>
        <a:xfrm>
          <a:off x="1071278" y="575058"/>
          <a:ext cx="4572614" cy="4572614"/>
        </a:xfrm>
        <a:prstGeom prst="blockArc">
          <a:avLst>
            <a:gd name="adj1" fmla="val 16200000"/>
            <a:gd name="adj2" fmla="val 19285714"/>
            <a:gd name="adj3" fmla="val 3896"/>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FE54B1-B70C-4ED0-BA8F-82FC775022D0}">
      <dsp:nvSpPr>
        <dsp:cNvPr id="0" name=""/>
        <dsp:cNvSpPr/>
      </dsp:nvSpPr>
      <dsp:spPr>
        <a:xfrm>
          <a:off x="2473924" y="1857411"/>
          <a:ext cx="1767323" cy="176732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Şəbəkə </a:t>
          </a:r>
        </a:p>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topologiyaları</a:t>
          </a:r>
          <a:endParaRPr lang="ru-RU" sz="1600" kern="1200" dirty="0" smtClean="0">
            <a:latin typeface="Times New Roman" pitchFamily="18" charset="0"/>
            <a:cs typeface="Times New Roman" pitchFamily="18" charset="0"/>
          </a:endParaRPr>
        </a:p>
      </dsp:txBody>
      <dsp:txXfrm>
        <a:off x="2473924" y="1857411"/>
        <a:ext cx="1767323" cy="1767323"/>
      </dsp:txXfrm>
    </dsp:sp>
    <dsp:sp modelId="{F732671E-6ACD-4FFA-B34F-5B1B5F77282D}">
      <dsp:nvSpPr>
        <dsp:cNvPr id="0" name=""/>
        <dsp:cNvSpPr/>
      </dsp:nvSpPr>
      <dsp:spPr>
        <a:xfrm>
          <a:off x="2739022" y="1032"/>
          <a:ext cx="1237126" cy="123712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Şin (Bus)</a:t>
          </a:r>
          <a:endParaRPr lang="ru-RU" sz="1600" kern="1200" dirty="0" smtClean="0">
            <a:latin typeface="Times New Roman" pitchFamily="18" charset="0"/>
            <a:cs typeface="Times New Roman" pitchFamily="18" charset="0"/>
          </a:endParaRPr>
        </a:p>
      </dsp:txBody>
      <dsp:txXfrm>
        <a:off x="2739022" y="1032"/>
        <a:ext cx="1237126" cy="1237126"/>
      </dsp:txXfrm>
    </dsp:sp>
    <dsp:sp modelId="{CFCEB890-6D05-458F-ACD2-71714DC93072}">
      <dsp:nvSpPr>
        <dsp:cNvPr id="0" name=""/>
        <dsp:cNvSpPr/>
      </dsp:nvSpPr>
      <dsp:spPr>
        <a:xfrm>
          <a:off x="4491709" y="845081"/>
          <a:ext cx="1237126" cy="1237126"/>
        </a:xfrm>
        <a:prstGeom prst="ellipse">
          <a:avLst/>
        </a:prstGeom>
        <a:solidFill>
          <a:schemeClr val="accent3">
            <a:hueOff val="-220201"/>
            <a:satOff val="0"/>
            <a:lumOff val="-9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Ulduz</a:t>
          </a:r>
          <a:endParaRPr lang="en-US" sz="1600" b="1" kern="1200" baseline="0" dirty="0" smtClean="0">
            <a:latin typeface="Times New Roman" pitchFamily="18" charset="0"/>
            <a:cs typeface="Times New Roman" pitchFamily="18" charset="0"/>
          </a:endParaRPr>
        </a:p>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(Star)</a:t>
          </a:r>
          <a:endParaRPr lang="ru-RU" sz="1600" kern="1200" dirty="0" smtClean="0">
            <a:latin typeface="Times New Roman" pitchFamily="18" charset="0"/>
            <a:cs typeface="Times New Roman" pitchFamily="18" charset="0"/>
          </a:endParaRPr>
        </a:p>
      </dsp:txBody>
      <dsp:txXfrm>
        <a:off x="4491709" y="845081"/>
        <a:ext cx="1237126" cy="1237126"/>
      </dsp:txXfrm>
    </dsp:sp>
    <dsp:sp modelId="{7EBFC954-17DC-4651-BF8A-90A901FAC7B1}">
      <dsp:nvSpPr>
        <dsp:cNvPr id="0" name=""/>
        <dsp:cNvSpPr/>
      </dsp:nvSpPr>
      <dsp:spPr>
        <a:xfrm>
          <a:off x="4924587" y="2741643"/>
          <a:ext cx="1237126" cy="1237126"/>
        </a:xfrm>
        <a:prstGeom prst="ellipse">
          <a:avLst/>
        </a:prstGeom>
        <a:solidFill>
          <a:schemeClr val="accent3">
            <a:hueOff val="-440403"/>
            <a:satOff val="0"/>
            <a:lumOff val="-18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İlgək</a:t>
          </a:r>
          <a:endParaRPr lang="en-US" sz="1600" b="1" kern="1200" baseline="0" dirty="0" smtClean="0">
            <a:latin typeface="Times New Roman" pitchFamily="18" charset="0"/>
            <a:cs typeface="Times New Roman" pitchFamily="18" charset="0"/>
          </a:endParaRPr>
        </a:p>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(Mesh</a:t>
          </a:r>
          <a:r>
            <a:rPr lang="az-Latn-AZ" sz="1300" b="1" kern="1200" baseline="0" dirty="0" smtClean="0">
              <a:latin typeface="Times New Roman" pitchFamily="18" charset="0"/>
              <a:cs typeface="Times New Roman" pitchFamily="18" charset="0"/>
            </a:rPr>
            <a:t>)</a:t>
          </a:r>
          <a:endParaRPr lang="ru-RU" sz="1300" kern="1200" dirty="0" smtClean="0">
            <a:latin typeface="Times New Roman" pitchFamily="18" charset="0"/>
            <a:cs typeface="Times New Roman" pitchFamily="18" charset="0"/>
          </a:endParaRPr>
        </a:p>
      </dsp:txBody>
      <dsp:txXfrm>
        <a:off x="4924587" y="2741643"/>
        <a:ext cx="1237126" cy="1237126"/>
      </dsp:txXfrm>
    </dsp:sp>
    <dsp:sp modelId="{94FE2BA6-7597-4B03-8C59-D462A4774089}">
      <dsp:nvSpPr>
        <dsp:cNvPr id="0" name=""/>
        <dsp:cNvSpPr/>
      </dsp:nvSpPr>
      <dsp:spPr>
        <a:xfrm>
          <a:off x="3711690" y="4262568"/>
          <a:ext cx="1237126" cy="1237126"/>
        </a:xfrm>
        <a:prstGeom prst="ellipse">
          <a:avLst/>
        </a:prstGeom>
        <a:solidFill>
          <a:schemeClr val="accent3">
            <a:hueOff val="-660604"/>
            <a:satOff val="0"/>
            <a:lumOff val="-28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R="0" lvl="0" algn="ctr" defTabSz="577850" rtl="0">
            <a:lnSpc>
              <a:spcPct val="90000"/>
            </a:lnSpc>
            <a:spcBef>
              <a:spcPct val="0"/>
            </a:spcBef>
            <a:spcAft>
              <a:spcPct val="35000"/>
            </a:spcAft>
          </a:pPr>
          <a:r>
            <a:rPr lang="az-Latn-AZ" sz="1300" b="1" kern="1200" baseline="0" dirty="0" smtClean="0">
              <a:latin typeface="Times New Roman" pitchFamily="18" charset="0"/>
              <a:cs typeface="Times New Roman" pitchFamily="18" charset="0"/>
            </a:rPr>
            <a:t>Tam qoşulmuş</a:t>
          </a:r>
        </a:p>
        <a:p>
          <a:pPr marR="0" lvl="0" algn="ctr" defTabSz="577850" rtl="0">
            <a:lnSpc>
              <a:spcPct val="90000"/>
            </a:lnSpc>
            <a:spcBef>
              <a:spcPct val="0"/>
            </a:spcBef>
            <a:spcAft>
              <a:spcPct val="35000"/>
            </a:spcAft>
          </a:pPr>
          <a:r>
            <a:rPr lang="az-Latn-AZ" sz="1300" b="1" kern="1200" baseline="0" dirty="0" smtClean="0">
              <a:latin typeface="Times New Roman" pitchFamily="18" charset="0"/>
              <a:cs typeface="Times New Roman" pitchFamily="18" charset="0"/>
            </a:rPr>
            <a:t>(Fully </a:t>
          </a:r>
          <a:r>
            <a:rPr lang="az-Latn-AZ" sz="1600" b="1" kern="1200" baseline="0" dirty="0" smtClean="0">
              <a:latin typeface="Times New Roman" pitchFamily="18" charset="0"/>
              <a:cs typeface="Times New Roman" pitchFamily="18" charset="0"/>
            </a:rPr>
            <a:t>Connected</a:t>
          </a:r>
          <a:r>
            <a:rPr lang="az-Latn-AZ" sz="1300" b="1" kern="1200" baseline="0" dirty="0" smtClean="0">
              <a:latin typeface="Arial"/>
            </a:rPr>
            <a:t>)</a:t>
          </a:r>
          <a:endParaRPr lang="ru-RU" sz="1300" kern="1200" dirty="0" smtClean="0"/>
        </a:p>
      </dsp:txBody>
      <dsp:txXfrm>
        <a:off x="3711690" y="4262568"/>
        <a:ext cx="1237126" cy="1237126"/>
      </dsp:txXfrm>
    </dsp:sp>
    <dsp:sp modelId="{CC330D94-2EA0-4455-BBAD-E88EA4EE508D}">
      <dsp:nvSpPr>
        <dsp:cNvPr id="0" name=""/>
        <dsp:cNvSpPr/>
      </dsp:nvSpPr>
      <dsp:spPr>
        <a:xfrm>
          <a:off x="1766355" y="4262568"/>
          <a:ext cx="1237126" cy="1237126"/>
        </a:xfrm>
        <a:prstGeom prst="ellipse">
          <a:avLst/>
        </a:prstGeom>
        <a:solidFill>
          <a:schemeClr val="accent3">
            <a:hueOff val="-880806"/>
            <a:satOff val="0"/>
            <a:lumOff val="-37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Ağac</a:t>
          </a:r>
          <a:endParaRPr lang="en-US" sz="1600" b="1" kern="1200" baseline="0" dirty="0" smtClean="0">
            <a:latin typeface="Times New Roman" pitchFamily="18" charset="0"/>
            <a:cs typeface="Times New Roman" pitchFamily="18" charset="0"/>
          </a:endParaRPr>
        </a:p>
        <a:p>
          <a:pPr marR="0" lvl="0" algn="ctr" defTabSz="711200" rtl="0">
            <a:lnSpc>
              <a:spcPct val="90000"/>
            </a:lnSpc>
            <a:spcBef>
              <a:spcPct val="0"/>
            </a:spcBef>
            <a:spcAft>
              <a:spcPct val="35000"/>
            </a:spcAft>
          </a:pPr>
          <a:r>
            <a:rPr lang="az-Latn-AZ" sz="1600" b="1" kern="1200" baseline="0" dirty="0" smtClean="0">
              <a:latin typeface="Times New Roman" pitchFamily="18" charset="0"/>
              <a:cs typeface="Times New Roman" pitchFamily="18" charset="0"/>
            </a:rPr>
            <a:t>(Tree)</a:t>
          </a:r>
          <a:endParaRPr lang="ru-RU" sz="1600" kern="1200" dirty="0" smtClean="0">
            <a:latin typeface="Times New Roman" pitchFamily="18" charset="0"/>
            <a:cs typeface="Times New Roman" pitchFamily="18" charset="0"/>
          </a:endParaRPr>
        </a:p>
      </dsp:txBody>
      <dsp:txXfrm>
        <a:off x="1766355" y="4262568"/>
        <a:ext cx="1237126" cy="1237126"/>
      </dsp:txXfrm>
    </dsp:sp>
    <dsp:sp modelId="{7A40B988-B624-42D8-B844-91CB2AD4F347}">
      <dsp:nvSpPr>
        <dsp:cNvPr id="0" name=""/>
        <dsp:cNvSpPr/>
      </dsp:nvSpPr>
      <dsp:spPr>
        <a:xfrm>
          <a:off x="553458" y="2741643"/>
          <a:ext cx="1237126" cy="1237126"/>
        </a:xfrm>
        <a:prstGeom prst="ellipse">
          <a:avLst/>
        </a:prstGeom>
        <a:solidFill>
          <a:schemeClr val="accent3">
            <a:hueOff val="-1101007"/>
            <a:satOff val="0"/>
            <a:lumOff val="-47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R="0" lvl="0" algn="ctr" defTabSz="800100" rtl="0">
            <a:lnSpc>
              <a:spcPct val="90000"/>
            </a:lnSpc>
            <a:spcBef>
              <a:spcPct val="0"/>
            </a:spcBef>
            <a:spcAft>
              <a:spcPct val="35000"/>
            </a:spcAft>
          </a:pPr>
          <a:r>
            <a:rPr lang="az-Latn-AZ" sz="1800" b="1" kern="1200" baseline="0" dirty="0" smtClean="0">
              <a:latin typeface="Times New Roman" pitchFamily="18" charset="0"/>
              <a:cs typeface="Times New Roman" pitchFamily="18" charset="0"/>
            </a:rPr>
            <a:t>Halqa</a:t>
          </a:r>
          <a:endParaRPr lang="en-US" sz="1800" b="1" kern="1200" baseline="0" dirty="0" smtClean="0">
            <a:latin typeface="Times New Roman" pitchFamily="18" charset="0"/>
            <a:cs typeface="Times New Roman" pitchFamily="18" charset="0"/>
          </a:endParaRPr>
        </a:p>
        <a:p>
          <a:pPr marR="0" lvl="0" algn="ctr" defTabSz="800100" rtl="0">
            <a:lnSpc>
              <a:spcPct val="90000"/>
            </a:lnSpc>
            <a:spcBef>
              <a:spcPct val="0"/>
            </a:spcBef>
            <a:spcAft>
              <a:spcPct val="35000"/>
            </a:spcAft>
          </a:pPr>
          <a:r>
            <a:rPr lang="az-Latn-AZ" sz="1800" b="1" kern="1200" baseline="0" dirty="0" smtClean="0">
              <a:latin typeface="Times New Roman" pitchFamily="18" charset="0"/>
              <a:cs typeface="Times New Roman" pitchFamily="18" charset="0"/>
            </a:rPr>
            <a:t>(Ring)</a:t>
          </a:r>
          <a:endParaRPr lang="ru-RU" sz="1800" kern="1200" dirty="0" smtClean="0">
            <a:latin typeface="Times New Roman" pitchFamily="18" charset="0"/>
            <a:cs typeface="Times New Roman" pitchFamily="18" charset="0"/>
          </a:endParaRPr>
        </a:p>
      </dsp:txBody>
      <dsp:txXfrm>
        <a:off x="553458" y="2741643"/>
        <a:ext cx="1237126" cy="1237126"/>
      </dsp:txXfrm>
    </dsp:sp>
    <dsp:sp modelId="{836C1BC1-DF15-4189-AD1E-02ECE88DD1AB}">
      <dsp:nvSpPr>
        <dsp:cNvPr id="0" name=""/>
        <dsp:cNvSpPr/>
      </dsp:nvSpPr>
      <dsp:spPr>
        <a:xfrm>
          <a:off x="986335" y="845081"/>
          <a:ext cx="1237126" cy="1237126"/>
        </a:xfrm>
        <a:prstGeom prst="ellipse">
          <a:avLst/>
        </a:prstGeom>
        <a:solidFill>
          <a:schemeClr val="accent3">
            <a:hueOff val="-1321208"/>
            <a:satOff val="0"/>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R="0" lvl="0" algn="ctr" defTabSz="800100" rtl="0">
            <a:lnSpc>
              <a:spcPct val="90000"/>
            </a:lnSpc>
            <a:spcBef>
              <a:spcPct val="0"/>
            </a:spcBef>
            <a:spcAft>
              <a:spcPct val="35000"/>
            </a:spcAft>
          </a:pPr>
          <a:r>
            <a:rPr lang="az-Latn-AZ" sz="1800" b="1" kern="1200" baseline="0" dirty="0" smtClean="0">
              <a:latin typeface="Times New Roman" pitchFamily="18" charset="0"/>
              <a:cs typeface="Times New Roman" pitchFamily="18" charset="0"/>
            </a:rPr>
            <a:t>Və s.</a:t>
          </a:r>
          <a:endParaRPr lang="ru-RU" sz="1800" kern="1200" dirty="0" smtClean="0">
            <a:latin typeface="Times New Roman" pitchFamily="18" charset="0"/>
            <a:cs typeface="Times New Roman" pitchFamily="18" charset="0"/>
          </a:endParaRPr>
        </a:p>
      </dsp:txBody>
      <dsp:txXfrm>
        <a:off x="986335" y="845081"/>
        <a:ext cx="1237126" cy="123712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B6054B0-48E4-4D35-8337-FB0A41159C55}">
      <dsp:nvSpPr>
        <dsp:cNvPr id="0" name=""/>
        <dsp:cNvSpPr/>
      </dsp:nvSpPr>
      <dsp:spPr>
        <a:xfrm>
          <a:off x="6121625" y="1714521"/>
          <a:ext cx="1850829" cy="1435307"/>
        </a:xfrm>
        <a:prstGeom prst="ellipse">
          <a:avLst/>
        </a:prstGeom>
        <a:gradFill rotWithShape="1">
          <a:gsLst>
            <a:gs pos="0">
              <a:schemeClr val="accent5">
                <a:shade val="58000"/>
                <a:satMod val="150000"/>
              </a:schemeClr>
            </a:gs>
            <a:gs pos="72000">
              <a:schemeClr val="accent5">
                <a:tint val="90000"/>
                <a:satMod val="135000"/>
              </a:schemeClr>
            </a:gs>
            <a:gs pos="100000">
              <a:schemeClr val="accent5">
                <a:tint val="80000"/>
                <a:satMod val="155000"/>
              </a:schemeClr>
            </a:gs>
          </a:gsLst>
          <a:lin ang="16200000" scaled="0"/>
        </a:gradFill>
        <a:ln>
          <a:noFill/>
        </a:ln>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dsp:spPr>
      <dsp:style>
        <a:lnRef idx="0">
          <a:schemeClr val="accent5"/>
        </a:lnRef>
        <a:fillRef idx="3">
          <a:schemeClr val="accent5"/>
        </a:fillRef>
        <a:effectRef idx="3">
          <a:schemeClr val="accent5"/>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az-Latn-AZ" sz="2400" b="1" u="sng" kern="1200" dirty="0" smtClean="0">
              <a:solidFill>
                <a:srgbClr val="FF0000"/>
              </a:solidFill>
              <a:latin typeface="Times New Roman" pitchFamily="18" charset="0"/>
              <a:cs typeface="Times New Roman" pitchFamily="18" charset="0"/>
            </a:rPr>
            <a:t>I qrup</a:t>
          </a:r>
        </a:p>
        <a:p>
          <a:pPr lvl="0" algn="ctr" defTabSz="1066800">
            <a:lnSpc>
              <a:spcPct val="90000"/>
            </a:lnSpc>
            <a:spcBef>
              <a:spcPct val="0"/>
            </a:spcBef>
            <a:spcAft>
              <a:spcPct val="35000"/>
            </a:spcAft>
          </a:pPr>
          <a:r>
            <a:rPr lang="az-Latn-AZ" sz="2400" b="1" u="sng" kern="1200" dirty="0" smtClean="0">
              <a:solidFill>
                <a:srgbClr val="FF0000"/>
              </a:solidFill>
              <a:latin typeface="Times New Roman" pitchFamily="18" charset="0"/>
              <a:cs typeface="Times New Roman" pitchFamily="18" charset="0"/>
            </a:rPr>
            <a:t>İnternet</a:t>
          </a:r>
          <a:endParaRPr lang="ru-RU" sz="2400" b="1" u="sng" kern="1200" dirty="0">
            <a:solidFill>
              <a:srgbClr val="FF0000"/>
            </a:solidFill>
            <a:latin typeface="Times New Roman" pitchFamily="18" charset="0"/>
            <a:cs typeface="Times New Roman" pitchFamily="18" charset="0"/>
          </a:endParaRPr>
        </a:p>
      </dsp:txBody>
      <dsp:txXfrm>
        <a:off x="6121625" y="1714521"/>
        <a:ext cx="1850829" cy="1435307"/>
      </dsp:txXfrm>
    </dsp:sp>
    <dsp:sp modelId="{365E0332-ECF0-4C4F-9651-51F6BB5F9B42}">
      <dsp:nvSpPr>
        <dsp:cNvPr id="0" name=""/>
        <dsp:cNvSpPr/>
      </dsp:nvSpPr>
      <dsp:spPr>
        <a:xfrm rot="12609470">
          <a:off x="4946189" y="1619680"/>
          <a:ext cx="1458989" cy="31393"/>
        </a:xfrm>
        <a:custGeom>
          <a:avLst/>
          <a:gdLst/>
          <a:ahLst/>
          <a:cxnLst/>
          <a:rect l="0" t="0" r="0" b="0"/>
          <a:pathLst>
            <a:path>
              <a:moveTo>
                <a:pt x="0" y="15696"/>
              </a:moveTo>
              <a:lnTo>
                <a:pt x="1458989" y="15696"/>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2609470">
        <a:off x="5639209" y="1598902"/>
        <a:ext cx="72949" cy="72949"/>
      </dsp:txXfrm>
    </dsp:sp>
    <dsp:sp modelId="{F78AD09E-4CC3-4009-B5F2-E4886F802564}">
      <dsp:nvSpPr>
        <dsp:cNvPr id="0" name=""/>
        <dsp:cNvSpPr/>
      </dsp:nvSpPr>
      <dsp:spPr>
        <a:xfrm>
          <a:off x="2614612" y="6"/>
          <a:ext cx="2963207" cy="1435307"/>
        </a:xfrm>
        <a:prstGeom prst="ellipse">
          <a:avLst/>
        </a:prstGeom>
        <a:gradFill rotWithShape="1">
          <a:gsLst>
            <a:gs pos="0">
              <a:schemeClr val="accent4">
                <a:shade val="58000"/>
                <a:satMod val="150000"/>
              </a:schemeClr>
            </a:gs>
            <a:gs pos="72000">
              <a:schemeClr val="accent4">
                <a:tint val="90000"/>
                <a:satMod val="135000"/>
              </a:schemeClr>
            </a:gs>
            <a:gs pos="100000">
              <a:schemeClr val="accent4">
                <a:tint val="80000"/>
                <a:satMod val="155000"/>
              </a:schemeClr>
            </a:gs>
          </a:gsLst>
          <a:lin ang="16200000" scaled="0"/>
        </a:gradFill>
        <a:ln>
          <a:noFill/>
        </a:ln>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dsp:spPr>
      <dsp:style>
        <a:lnRef idx="0">
          <a:schemeClr val="accent4"/>
        </a:lnRef>
        <a:fillRef idx="3">
          <a:schemeClr val="accent4"/>
        </a:fillRef>
        <a:effectRef idx="3">
          <a:schemeClr val="accent4"/>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z-Latn-AZ" sz="2800" b="1" u="sng" kern="1200" dirty="0" smtClean="0">
              <a:solidFill>
                <a:srgbClr val="C00000"/>
              </a:solidFill>
              <a:latin typeface="Times New Roman" pitchFamily="18" charset="0"/>
              <a:cs typeface="Times New Roman" pitchFamily="18" charset="0"/>
            </a:rPr>
            <a:t>II qrup</a:t>
          </a:r>
        </a:p>
        <a:p>
          <a:pPr lvl="0" algn="ctr" defTabSz="1244600">
            <a:lnSpc>
              <a:spcPct val="90000"/>
            </a:lnSpc>
            <a:spcBef>
              <a:spcPct val="0"/>
            </a:spcBef>
            <a:spcAft>
              <a:spcPct val="35000"/>
            </a:spcAft>
          </a:pPr>
          <a:r>
            <a:rPr lang="az-Latn-AZ" sz="2800" b="1" u="sng" kern="1200" dirty="0" smtClean="0">
              <a:solidFill>
                <a:srgbClr val="C00000"/>
              </a:solidFill>
              <a:latin typeface="Times New Roman" pitchFamily="18" charset="0"/>
              <a:cs typeface="Times New Roman" pitchFamily="18" charset="0"/>
            </a:rPr>
            <a:t>Ekstranet</a:t>
          </a:r>
          <a:endParaRPr lang="ru-RU" sz="2800" b="1" u="sng" kern="1200" dirty="0">
            <a:solidFill>
              <a:srgbClr val="C00000"/>
            </a:solidFill>
            <a:latin typeface="Times New Roman" pitchFamily="18" charset="0"/>
            <a:cs typeface="Times New Roman" pitchFamily="18" charset="0"/>
          </a:endParaRPr>
        </a:p>
      </dsp:txBody>
      <dsp:txXfrm>
        <a:off x="2614612" y="6"/>
        <a:ext cx="2963207" cy="1435307"/>
      </dsp:txXfrm>
    </dsp:sp>
    <dsp:sp modelId="{B2A612ED-894C-4096-B4C2-EAB72427225A}">
      <dsp:nvSpPr>
        <dsp:cNvPr id="0" name=""/>
        <dsp:cNvSpPr/>
      </dsp:nvSpPr>
      <dsp:spPr>
        <a:xfrm rot="8856274">
          <a:off x="5018060" y="3252262"/>
          <a:ext cx="1423525" cy="31393"/>
        </a:xfrm>
        <a:custGeom>
          <a:avLst/>
          <a:gdLst/>
          <a:ahLst/>
          <a:cxnLst/>
          <a:rect l="0" t="0" r="0" b="0"/>
          <a:pathLst>
            <a:path>
              <a:moveTo>
                <a:pt x="0" y="15696"/>
              </a:moveTo>
              <a:lnTo>
                <a:pt x="1423525" y="15696"/>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8856274">
        <a:off x="5694235" y="3232371"/>
        <a:ext cx="71176" cy="71176"/>
      </dsp:txXfrm>
    </dsp:sp>
    <dsp:sp modelId="{22F966FC-FCB6-4E68-B1FA-EDA5044F127E}">
      <dsp:nvSpPr>
        <dsp:cNvPr id="0" name=""/>
        <dsp:cNvSpPr/>
      </dsp:nvSpPr>
      <dsp:spPr>
        <a:xfrm>
          <a:off x="3257535" y="3429020"/>
          <a:ext cx="2174821" cy="1435307"/>
        </a:xfrm>
        <a:prstGeom prst="ellipse">
          <a:avLst/>
        </a:prstGeom>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a:noFill/>
        </a:ln>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dsp:spPr>
      <dsp:style>
        <a:lnRef idx="0">
          <a:schemeClr val="accent2"/>
        </a:lnRef>
        <a:fillRef idx="3">
          <a:schemeClr val="accent2"/>
        </a:fillRef>
        <a:effectRef idx="3">
          <a:schemeClr val="accent2"/>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z-Latn-AZ" sz="2800" b="1" u="sng" kern="1200" dirty="0" smtClean="0">
              <a:solidFill>
                <a:schemeClr val="bg2">
                  <a:lumMod val="50000"/>
                </a:schemeClr>
              </a:solidFill>
              <a:latin typeface="Times New Roman" pitchFamily="18" charset="0"/>
              <a:cs typeface="Times New Roman" pitchFamily="18" charset="0"/>
            </a:rPr>
            <a:t>III qrup</a:t>
          </a:r>
        </a:p>
        <a:p>
          <a:pPr lvl="0" algn="ctr" defTabSz="1244600">
            <a:lnSpc>
              <a:spcPct val="90000"/>
            </a:lnSpc>
            <a:spcBef>
              <a:spcPct val="0"/>
            </a:spcBef>
            <a:spcAft>
              <a:spcPct val="35000"/>
            </a:spcAft>
          </a:pPr>
          <a:r>
            <a:rPr lang="az-Latn-AZ" sz="2800" b="1" u="sng" kern="1200" dirty="0" smtClean="0">
              <a:solidFill>
                <a:schemeClr val="bg2">
                  <a:lumMod val="50000"/>
                </a:schemeClr>
              </a:solidFill>
              <a:latin typeface="Times New Roman" pitchFamily="18" charset="0"/>
              <a:cs typeface="Times New Roman" pitchFamily="18" charset="0"/>
            </a:rPr>
            <a:t>İntranet</a:t>
          </a:r>
          <a:endParaRPr lang="ru-RU" sz="2800" b="1" u="sng" kern="1200" dirty="0">
            <a:solidFill>
              <a:schemeClr val="bg2">
                <a:lumMod val="50000"/>
              </a:schemeClr>
            </a:solidFill>
            <a:latin typeface="Times New Roman" pitchFamily="18" charset="0"/>
            <a:cs typeface="Times New Roman" pitchFamily="18" charset="0"/>
          </a:endParaRPr>
        </a:p>
      </dsp:txBody>
      <dsp:txXfrm>
        <a:off x="3257535" y="3429020"/>
        <a:ext cx="2174821" cy="143530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C1967B-10F8-4260-B6B2-E0835914E208}" type="datetimeFigureOut">
              <a:rPr lang="ru-RU" smtClean="0"/>
              <a:pPr/>
              <a:t>19.10.2015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EAEDF0-F07B-48B7-B3F5-3CEBC687B5F0}" type="slidenum">
              <a:rPr lang="ru-RU" smtClean="0"/>
              <a:pPr/>
              <a:t>‹#›</a:t>
            </a:fld>
            <a:endParaRPr lang="ru-RU"/>
          </a:p>
        </p:txBody>
      </p:sp>
    </p:spTree>
    <p:extLst>
      <p:ext uri="{BB962C8B-B14F-4D97-AF65-F5344CB8AC3E}">
        <p14:creationId xmlns="" xmlns:p14="http://schemas.microsoft.com/office/powerpoint/2010/main" val="1344324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4EAEDF0-F07B-48B7-B3F5-3CEBC687B5F0}"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4A569FDA-E864-4C38-B550-B8E31010CCF9}" type="datetimeFigureOut">
              <a:rPr lang="ru-RU" smtClean="0"/>
              <a:pPr/>
              <a:t>19.10.2015</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4BFAD95-095E-4C39-B5F8-CEB6B1A3938E}"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94BFAD95-095E-4C39-B5F8-CEB6B1A3938E}"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94BFAD95-095E-4C39-B5F8-CEB6B1A3938E}"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94BFAD95-095E-4C39-B5F8-CEB6B1A3938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94BFAD95-095E-4C39-B5F8-CEB6B1A3938E}"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94BFAD95-095E-4C39-B5F8-CEB6B1A3938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94BFAD95-095E-4C39-B5F8-CEB6B1A3938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4BFAD95-095E-4C39-B5F8-CEB6B1A3938E}"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94BFAD95-095E-4C39-B5F8-CEB6B1A3938E}"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94BFAD95-095E-4C39-B5F8-CEB6B1A3938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BFAD95-095E-4C39-B5F8-CEB6B1A3938E}"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94BFAD95-095E-4C39-B5F8-CEB6B1A3938E}"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ru-RU" smtClean="0"/>
              <a:t>Образец заголовка</a:t>
            </a:r>
            <a:endParaRPr kumimoji="0" lang="en-US"/>
          </a:p>
        </p:txBody>
      </p:sp>
      <p:sp>
        <p:nvSpPr>
          <p:cNvPr id="3" name="Подзаголовок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ru-RU" smtClean="0"/>
              <a:t>Образец подзаголовка</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
        <p:nvSpPr>
          <p:cNvPr id="10" name="Прямоугольник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5448"/>
            <a:ext cx="8229600" cy="1252728"/>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9" name="Прямоугольник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Прямоугольник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4" name="Содержимое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Текст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ru-RU" smtClean="0"/>
              <a:t>Образец текста</a:t>
            </a:r>
          </a:p>
        </p:txBody>
      </p:sp>
      <p:sp>
        <p:nvSpPr>
          <p:cNvPr id="6" name="Содержимое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ru-RU" smtClean="0"/>
              <a:t>Образец заголовка</a:t>
            </a:r>
            <a:endParaRPr kumimoji="0" lang="en-US"/>
          </a:p>
        </p:txBody>
      </p:sp>
      <p:sp>
        <p:nvSpPr>
          <p:cNvPr id="3" name="Содержимое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Текст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
        <p:nvSpPr>
          <p:cNvPr id="12" name="Прямоугольник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ru-RU" smtClean="0"/>
              <a:t>Вставка рисунка</a:t>
            </a:r>
            <a:endParaRPr kumimoji="0" lang="en-US" dirty="0"/>
          </a:p>
        </p:txBody>
      </p:sp>
      <p:sp>
        <p:nvSpPr>
          <p:cNvPr id="4" name="Текст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164592" y="1170432"/>
            <a:ext cx="2523744" cy="201168"/>
          </a:xfrm>
        </p:spPr>
        <p:txBody>
          <a:bodyPr/>
          <a:lstStyle/>
          <a:p>
            <a:fld id="{4A569FDA-E864-4C38-B550-B8E31010CCF9}" type="datetimeFigureOut">
              <a:rPr lang="ru-RU" smtClean="0"/>
              <a:pPr/>
              <a:t>19.10.2015</a:t>
            </a:fld>
            <a:endParaRPr lang="ru-RU"/>
          </a:p>
        </p:txBody>
      </p:sp>
      <p:sp>
        <p:nvSpPr>
          <p:cNvPr id="11" name="Прямоугольник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Нижний колонтитул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ru-RU"/>
          </a:p>
        </p:txBody>
      </p:sp>
      <p:sp>
        <p:nvSpPr>
          <p:cNvPr id="7" name="Номер слайда 6"/>
          <p:cNvSpPr>
            <a:spLocks noGrp="1"/>
          </p:cNvSpPr>
          <p:nvPr>
            <p:ph type="sldNum" sz="quarter" idx="12"/>
          </p:nvPr>
        </p:nvSpPr>
        <p:spPr>
          <a:xfrm>
            <a:off x="8339328" y="1170432"/>
            <a:ext cx="733864" cy="201168"/>
          </a:xfrm>
        </p:spPr>
        <p:txBody>
          <a:bodyPr/>
          <a:lstStyle/>
          <a:p>
            <a:fld id="{94BFAD95-095E-4C39-B5F8-CEB6B1A3938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9" name="Прямоугольник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Прямоугольник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Вертикальный заголовок 1"/>
          <p:cNvSpPr>
            <a:spLocks noGrp="1"/>
          </p:cNvSpPr>
          <p:nvPr>
            <p:ph type="title" orient="vert"/>
          </p:nvPr>
        </p:nvSpPr>
        <p:spPr>
          <a:xfrm>
            <a:off x="6781800" y="274640"/>
            <a:ext cx="19050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04800"/>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a:xfrm>
            <a:off x="2640597" y="6377459"/>
            <a:ext cx="3836404" cy="365125"/>
          </a:xfrm>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4A569FDA-E864-4C38-B550-B8E31010CCF9}" type="datetimeFigureOut">
              <a:rPr lang="ru-RU" smtClean="0"/>
              <a:pPr/>
              <a:t>19.10.2015</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4BFAD95-095E-4C39-B5F8-CEB6B1A3938E}"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4A569FDA-E864-4C38-B550-B8E31010CCF9}" type="datetimeFigureOut">
              <a:rPr lang="ru-RU" smtClean="0"/>
              <a:pPr/>
              <a:t>19.10.2015</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4BFAD95-095E-4C39-B5F8-CEB6B1A3938E}"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94BFAD95-095E-4C39-B5F8-CEB6B1A3938E}"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4BFAD95-095E-4C39-B5F8-CEB6B1A3938E}"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4A569FDA-E864-4C38-B550-B8E31010CCF9}" type="datetimeFigureOut">
              <a:rPr lang="ru-RU" smtClean="0"/>
              <a:pPr/>
              <a:t>19.10.2015</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94BFAD95-095E-4C39-B5F8-CEB6B1A3938E}"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4A569FDA-E864-4C38-B550-B8E31010CCF9}" type="datetimeFigureOut">
              <a:rPr lang="ru-RU" smtClean="0"/>
              <a:pPr/>
              <a:t>19.10.2015</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94BFAD95-095E-4C39-B5F8-CEB6B1A3938E}"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94BFAD95-095E-4C39-B5F8-CEB6B1A3938E}" type="slidenum">
              <a:rPr lang="ru-RU" smtClean="0"/>
              <a:pPr/>
              <a:t>‹#›</a:t>
            </a:fld>
            <a:endParaRPr lang="ru-RU"/>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94BFAD95-095E-4C39-B5F8-CEB6B1A3938E}" type="slidenum">
              <a:rPr lang="ru-RU" smtClean="0"/>
              <a:pPr/>
              <a:t>‹#›</a:t>
            </a:fld>
            <a:endParaRPr lang="ru-RU"/>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94BFAD95-095E-4C39-B5F8-CEB6B1A3938E}"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94BFAD95-095E-4C39-B5F8-CEB6B1A3938E}"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94BFAD95-095E-4C39-B5F8-CEB6B1A3938E}"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A569FDA-E864-4C38-B550-B8E31010CCF9}" type="datetimeFigureOut">
              <a:rPr lang="ru-RU" smtClean="0"/>
              <a:pPr/>
              <a:t>19.10.2015</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4BFAD95-095E-4C39-B5F8-CEB6B1A3938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94BFAD95-095E-4C39-B5F8-CEB6B1A3938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4BFAD95-095E-4C39-B5F8-CEB6B1A3938E}"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4BFAD95-095E-4C39-B5F8-CEB6B1A3938E}" type="slidenum">
              <a:rPr lang="ru-RU" smtClean="0"/>
              <a:pPr/>
              <a:t>‹#›</a:t>
            </a:fld>
            <a:endParaRPr lang="ru-RU"/>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4BFAD95-095E-4C39-B5F8-CEB6B1A3938E}" type="slidenum">
              <a:rPr lang="ru-RU" smtClean="0"/>
              <a:pPr/>
              <a:t>‹#›</a:t>
            </a:fld>
            <a:endParaRPr lang="ru-RU"/>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94BFAD95-095E-4C39-B5F8-CEB6B1A3938E}"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94BFAD95-095E-4C39-B5F8-CEB6B1A3938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BFAD95-095E-4C39-B5F8-CEB6B1A3938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8.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FAD95-095E-4C39-B5F8-CEB6B1A393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4BFAD95-095E-4C39-B5F8-CEB6B1A3938E}"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A569FDA-E864-4C38-B550-B8E31010CCF9}" type="datetimeFigureOut">
              <a:rPr lang="ru-RU" smtClean="0"/>
              <a:pPr/>
              <a:t>19.10.2015</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4BFAD95-095E-4C39-B5F8-CEB6B1A393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4BFAD95-095E-4C39-B5F8-CEB6B1A393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Прямоугольник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Прямоугольник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4" name="Дата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ru-RU"/>
          </a:p>
        </p:txBody>
      </p:sp>
      <p:sp>
        <p:nvSpPr>
          <p:cNvPr id="6" name="Номер слайда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4BFAD95-095E-4C39-B5F8-CEB6B1A393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4A569FDA-E864-4C38-B550-B8E31010CCF9}" type="datetimeFigureOut">
              <a:rPr lang="ru-RU" smtClean="0"/>
              <a:pPr/>
              <a:t>19.10.2015</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94BFAD95-095E-4C39-B5F8-CEB6B1A3938E}"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A569FDA-E864-4C38-B550-B8E31010CCF9}" type="datetimeFigureOut">
              <a:rPr lang="ru-RU" smtClean="0"/>
              <a:pPr/>
              <a:t>19.10.2015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4BFAD95-095E-4C39-B5F8-CEB6B1A3938E}"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A569FDA-E864-4C38-B550-B8E31010CCF9}" type="datetimeFigureOut">
              <a:rPr lang="ru-RU" smtClean="0"/>
              <a:pPr/>
              <a:t>19.10.2015</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4BFAD95-095E-4C39-B5F8-CEB6B1A393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A569FDA-E864-4C38-B550-B8E31010CCF9}" type="datetimeFigureOut">
              <a:rPr lang="ru-RU" smtClean="0"/>
              <a:pPr/>
              <a:t>19.10.2015</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4BFAD95-095E-4C39-B5F8-CEB6B1A3938E}"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69FDA-E864-4C38-B550-B8E31010CCF9}" type="datetimeFigureOut">
              <a:rPr lang="ru-RU" smtClean="0"/>
              <a:pPr/>
              <a:t>19.10.2015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FAD95-095E-4C39-B5F8-CEB6B1A393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5.xml"/><Relationship Id="rId4" Type="http://schemas.openxmlformats.org/officeDocument/2006/relationships/image" Target="../media/image1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101.xml"/></Relationships>
</file>

<file path=ppt/slides/_rels/slide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79.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9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Layout" Target="../diagrams/layout2.xml"/><Relationship Id="rId7" Type="http://schemas.openxmlformats.org/officeDocument/2006/relationships/image" Target="../media/image33.jpeg"/><Relationship Id="rId12" Type="http://schemas.openxmlformats.org/officeDocument/2006/relationships/image" Target="../media/image25.jpeg"/><Relationship Id="rId2" Type="http://schemas.openxmlformats.org/officeDocument/2006/relationships/diagramData" Target="../diagrams/data2.xml"/><Relationship Id="rId1" Type="http://schemas.openxmlformats.org/officeDocument/2006/relationships/slideLayout" Target="../slideLayouts/slideLayout57.xml"/><Relationship Id="rId6" Type="http://schemas.microsoft.com/office/2007/relationships/diagramDrawing" Target="../diagrams/drawing2.xml"/><Relationship Id="rId11" Type="http://schemas.openxmlformats.org/officeDocument/2006/relationships/image" Target="../media/image29.jpeg"/><Relationship Id="rId5" Type="http://schemas.openxmlformats.org/officeDocument/2006/relationships/diagramColors" Target="../diagrams/colors2.xml"/><Relationship Id="rId10" Type="http://schemas.openxmlformats.org/officeDocument/2006/relationships/image" Target="../media/image30.jpeg"/><Relationship Id="rId4" Type="http://schemas.openxmlformats.org/officeDocument/2006/relationships/diagramQuickStyle" Target="../diagrams/quickStyle2.xml"/><Relationship Id="rId9"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0.jpeg"/><Relationship Id="rId1" Type="http://schemas.openxmlformats.org/officeDocument/2006/relationships/slideLayout" Target="../slideLayouts/slideLayout24.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37.gif"/><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20.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3" Type="http://schemas.openxmlformats.org/officeDocument/2006/relationships/hyperlink" Target="http://www.google.az/" TargetMode="External"/><Relationship Id="rId7" Type="http://schemas.openxmlformats.org/officeDocument/2006/relationships/image" Target="../media/image42.jpeg"/><Relationship Id="rId2" Type="http://schemas.openxmlformats.org/officeDocument/2006/relationships/hyperlink" Target="http://www.arizona.com/" TargetMode="External"/><Relationship Id="rId1" Type="http://schemas.openxmlformats.org/officeDocument/2006/relationships/slideLayout" Target="../slideLayouts/slideLayout5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hyperlink" Target="http://www.m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44" y="285728"/>
            <a:ext cx="8786874" cy="2143140"/>
          </a:xfrm>
        </p:spPr>
        <p:style>
          <a:lnRef idx="0">
            <a:schemeClr val="accent2"/>
          </a:lnRef>
          <a:fillRef idx="3">
            <a:schemeClr val="accent2"/>
          </a:fillRef>
          <a:effectRef idx="3">
            <a:schemeClr val="accent2"/>
          </a:effectRef>
          <a:fontRef idx="minor">
            <a:schemeClr val="lt1"/>
          </a:fontRef>
        </p:style>
        <p:txBody>
          <a:bodyPr/>
          <a:lstStyle/>
          <a:p>
            <a:endParaRPr lang="ru-RU" b="1" dirty="0">
              <a:solidFill>
                <a:schemeClr val="bg1"/>
              </a:solidFill>
            </a:endParaRPr>
          </a:p>
        </p:txBody>
      </p:sp>
      <p:sp>
        <p:nvSpPr>
          <p:cNvPr id="3" name="Подзаголовок 2"/>
          <p:cNvSpPr>
            <a:spLocks noGrp="1"/>
          </p:cNvSpPr>
          <p:nvPr>
            <p:ph type="subTitle" idx="1"/>
          </p:nvPr>
        </p:nvSpPr>
        <p:spPr>
          <a:xfrm>
            <a:off x="0" y="2132856"/>
            <a:ext cx="9144000" cy="4071942"/>
          </a:xfrm>
        </p:spPr>
        <p:txBody>
          <a:bodyPr>
            <a:normAutofit/>
          </a:bodyPr>
          <a:lstStyle/>
          <a:p>
            <a:pPr lvl="1"/>
            <a:r>
              <a:rPr lang="az-Latn-AZ" sz="4000" i="1" dirty="0" smtClean="0">
                <a:solidFill>
                  <a:schemeClr val="tx1"/>
                </a:solidFill>
                <a:latin typeface="Times New Roman" pitchFamily="18" charset="0"/>
                <a:cs typeface="Times New Roman" pitchFamily="18" charset="0"/>
              </a:rPr>
              <a:t>Zəngilan rayon 7 №-li tam orta məktəbin“</a:t>
            </a:r>
            <a:r>
              <a:rPr lang="az-Latn-AZ" sz="4000" b="1" i="1" dirty="0" smtClean="0">
                <a:solidFill>
                  <a:schemeClr val="tx1"/>
                </a:solidFill>
                <a:latin typeface="Times New Roman" pitchFamily="18" charset="0"/>
                <a:cs typeface="Times New Roman" pitchFamily="18" charset="0"/>
              </a:rPr>
              <a:t>İnformatika</a:t>
            </a:r>
            <a:r>
              <a:rPr lang="az-Latn-AZ" sz="4000" i="1" dirty="0" smtClean="0">
                <a:solidFill>
                  <a:schemeClr val="tx1"/>
                </a:solidFill>
                <a:latin typeface="Times New Roman" pitchFamily="18" charset="0"/>
                <a:cs typeface="Times New Roman" pitchFamily="18" charset="0"/>
              </a:rPr>
              <a:t>” müəllimi </a:t>
            </a:r>
            <a:r>
              <a:rPr lang="az-Latn-AZ" sz="4000" b="1" i="1" dirty="0" smtClean="0">
                <a:solidFill>
                  <a:schemeClr val="tx1"/>
                </a:solidFill>
                <a:latin typeface="Times New Roman" pitchFamily="18" charset="0"/>
                <a:cs typeface="Times New Roman" pitchFamily="18" charset="0"/>
              </a:rPr>
              <a:t>Telmanzadə Əfsanənin</a:t>
            </a:r>
            <a:r>
              <a:rPr lang="az-Latn-AZ" sz="4000" i="1" dirty="0" smtClean="0">
                <a:solidFill>
                  <a:schemeClr val="tx1"/>
                </a:solidFill>
                <a:latin typeface="Times New Roman" pitchFamily="18" charset="0"/>
                <a:cs typeface="Times New Roman" pitchFamily="18" charset="0"/>
              </a:rPr>
              <a:t>   informatika fənnindən “Kompüter şəbəkələri” mövzusunda  icmalı.</a:t>
            </a:r>
            <a:endParaRPr lang="ru-RU" sz="4000" dirty="0" smtClean="0">
              <a:solidFill>
                <a:schemeClr val="tx1"/>
              </a:solidFill>
              <a:latin typeface="Times New Roman" pitchFamily="18" charset="0"/>
              <a:cs typeface="Times New Roman" pitchFamily="18" charset="0"/>
            </a:endParaRPr>
          </a:p>
          <a:p>
            <a:endParaRPr lang="en-US" dirty="0" smtClean="0"/>
          </a:p>
          <a:p>
            <a:endParaRPr lang="ru-RU" sz="2800" dirty="0" smtClean="0">
              <a:solidFill>
                <a:srgbClr val="C00000"/>
              </a:solidFill>
            </a:endParaRPr>
          </a:p>
          <a:p>
            <a:endParaRPr lang="ru-RU" dirty="0"/>
          </a:p>
        </p:txBody>
      </p:sp>
      <p:pic>
        <p:nvPicPr>
          <p:cNvPr id="1026" name="Picture 2" descr="C:\Users\Bumer\Downloads\10353194_556113664499773_1938883433843747379_n.jpg"/>
          <p:cNvPicPr>
            <a:picLocks noChangeAspect="1" noChangeArrowheads="1"/>
          </p:cNvPicPr>
          <p:nvPr/>
        </p:nvPicPr>
        <p:blipFill>
          <a:blip r:embed="rId3" cstate="print"/>
          <a:srcRect/>
          <a:stretch>
            <a:fillRect/>
          </a:stretch>
        </p:blipFill>
        <p:spPr bwMode="auto">
          <a:xfrm>
            <a:off x="0" y="0"/>
            <a:ext cx="9144000" cy="2132856"/>
          </a:xfrm>
          <a:prstGeom prst="rect">
            <a:avLst/>
          </a:prstGeom>
          <a:noFill/>
        </p:spPr>
      </p:pic>
      <p:pic>
        <p:nvPicPr>
          <p:cNvPr id="5" name="Рисунок 4" descr="D:\sekiller\şəkillər\Новая папка\90672067_4010031_6dfdc5a2c115.gif"/>
          <p:cNvPicPr/>
          <p:nvPr/>
        </p:nvPicPr>
        <p:blipFill>
          <a:blip r:embed="rId4" cstate="print"/>
          <a:srcRect/>
          <a:stretch>
            <a:fillRect/>
          </a:stretch>
        </p:blipFill>
        <p:spPr bwMode="auto">
          <a:xfrm>
            <a:off x="2987824" y="5429239"/>
            <a:ext cx="3267074" cy="1428761"/>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77500" lnSpcReduction="20000"/>
          </a:bodyPr>
          <a:lstStyle/>
          <a:p>
            <a:r>
              <a:rPr lang="az-Latn-AZ" b="1" i="1" dirty="0" smtClean="0">
                <a:solidFill>
                  <a:srgbClr val="FF0000"/>
                </a:solidFill>
                <a:latin typeface="Times New Roman" pitchFamily="18" charset="0"/>
                <a:cs typeface="Times New Roman" pitchFamily="18" charset="0"/>
              </a:rPr>
              <a:t>Mövzu</a:t>
            </a:r>
            <a:r>
              <a:rPr lang="az-Latn-AZ" i="1" dirty="0" smtClean="0">
                <a:solidFill>
                  <a:srgbClr val="FF0000"/>
                </a:solidFill>
                <a:latin typeface="Times New Roman" pitchFamily="18" charset="0"/>
                <a:cs typeface="Times New Roman" pitchFamily="18" charset="0"/>
              </a:rPr>
              <a:t>-</a:t>
            </a:r>
            <a:r>
              <a:rPr lang="az-Latn-AZ" i="1" dirty="0" smtClean="0">
                <a:latin typeface="Times New Roman" pitchFamily="18" charset="0"/>
                <a:cs typeface="Times New Roman" pitchFamily="18" charset="0"/>
              </a:rPr>
              <a:t> Kompüter şəbəkələri.</a:t>
            </a:r>
            <a:endParaRPr lang="ru-RU" dirty="0" smtClean="0">
              <a:latin typeface="Times New Roman" pitchFamily="18" charset="0"/>
              <a:cs typeface="Times New Roman" pitchFamily="18" charset="0"/>
            </a:endParaRPr>
          </a:p>
          <a:p>
            <a:r>
              <a:rPr lang="az-Latn-AZ" b="1" i="1" dirty="0" smtClean="0">
                <a:solidFill>
                  <a:srgbClr val="FF0000"/>
                </a:solidFill>
                <a:latin typeface="Times New Roman" pitchFamily="18" charset="0"/>
                <a:cs typeface="Times New Roman" pitchFamily="18" charset="0"/>
              </a:rPr>
              <a:t>Standart-</a:t>
            </a:r>
            <a:r>
              <a:rPr lang="az-Latn-AZ" i="1" dirty="0" smtClean="0">
                <a:latin typeface="Times New Roman" pitchFamily="18" charset="0"/>
                <a:cs typeface="Times New Roman" pitchFamily="18" charset="0"/>
              </a:rPr>
              <a:t> 3.3.1.Kompüter şəbəkəlrinin növlərini,strukturlrını izah edir.</a:t>
            </a:r>
            <a:endParaRPr lang="ru-RU" dirty="0" smtClean="0">
              <a:latin typeface="Times New Roman" pitchFamily="18" charset="0"/>
              <a:cs typeface="Times New Roman" pitchFamily="18" charset="0"/>
            </a:endParaRPr>
          </a:p>
          <a:p>
            <a:r>
              <a:rPr lang="az-Latn-AZ" b="1" i="1" dirty="0" smtClean="0">
                <a:solidFill>
                  <a:srgbClr val="FF0000"/>
                </a:solidFill>
                <a:latin typeface="Times New Roman" pitchFamily="18" charset="0"/>
                <a:cs typeface="Times New Roman" pitchFamily="18" charset="0"/>
              </a:rPr>
              <a:t>Təlim nəticələri-</a:t>
            </a:r>
            <a:r>
              <a:rPr lang="az-Latn-AZ" i="1" dirty="0" smtClean="0">
                <a:solidFill>
                  <a:srgbClr val="FF0000"/>
                </a:solidFill>
                <a:latin typeface="Times New Roman" pitchFamily="18" charset="0"/>
                <a:cs typeface="Times New Roman" pitchFamily="18" charset="0"/>
              </a:rPr>
              <a:t> </a:t>
            </a:r>
            <a:r>
              <a:rPr lang="az-Latn-AZ" b="1" i="1" dirty="0" smtClean="0">
                <a:latin typeface="Times New Roman" pitchFamily="18" charset="0"/>
                <a:cs typeface="Times New Roman" pitchFamily="18" charset="0"/>
              </a:rPr>
              <a:t>1</a:t>
            </a:r>
            <a:r>
              <a:rPr lang="az-Latn-AZ" i="1" dirty="0" smtClean="0">
                <a:latin typeface="Times New Roman" pitchFamily="18" charset="0"/>
                <a:cs typeface="Times New Roman" pitchFamily="18" charset="0"/>
              </a:rPr>
              <a:t>.Kompüter şəbəkələrinin növlərini izah edir.</a:t>
            </a:r>
            <a:endParaRPr lang="ru-RU" dirty="0" smtClean="0">
              <a:latin typeface="Times New Roman" pitchFamily="18" charset="0"/>
              <a:cs typeface="Times New Roman" pitchFamily="18" charset="0"/>
            </a:endParaRPr>
          </a:p>
          <a:p>
            <a:r>
              <a:rPr lang="az-Latn-AZ" b="1" i="1" dirty="0" smtClean="0">
                <a:latin typeface="Times New Roman" pitchFamily="18" charset="0"/>
                <a:cs typeface="Times New Roman" pitchFamily="18" charset="0"/>
              </a:rPr>
              <a:t> 2.</a:t>
            </a:r>
            <a:r>
              <a:rPr lang="az-Latn-AZ" i="1" dirty="0" smtClean="0">
                <a:latin typeface="Times New Roman" pitchFamily="18" charset="0"/>
                <a:cs typeface="Times New Roman" pitchFamily="18" charset="0"/>
              </a:rPr>
              <a:t> Komüter şəbəkələrin strukturlarını şərh edir.</a:t>
            </a:r>
            <a:endParaRPr lang="ru-RU" dirty="0" smtClean="0">
              <a:latin typeface="Times New Roman" pitchFamily="18" charset="0"/>
              <a:cs typeface="Times New Roman" pitchFamily="18" charset="0"/>
            </a:endParaRPr>
          </a:p>
          <a:p>
            <a:r>
              <a:rPr lang="az-Latn-AZ" b="1" i="1" dirty="0" smtClean="0">
                <a:latin typeface="Times New Roman" pitchFamily="18" charset="0"/>
                <a:cs typeface="Times New Roman" pitchFamily="18" charset="0"/>
              </a:rPr>
              <a:t> </a:t>
            </a:r>
            <a:r>
              <a:rPr lang="az-Latn-AZ" b="1" i="1" dirty="0" smtClean="0">
                <a:solidFill>
                  <a:srgbClr val="FF0000"/>
                </a:solidFill>
                <a:latin typeface="Times New Roman" pitchFamily="18" charset="0"/>
                <a:cs typeface="Times New Roman" pitchFamily="18" charset="0"/>
              </a:rPr>
              <a:t>Təlim məqsədi</a:t>
            </a:r>
            <a:r>
              <a:rPr lang="az-Latn-AZ" i="1" dirty="0" smtClean="0">
                <a:solidFill>
                  <a:srgbClr val="FF0000"/>
                </a:solidFill>
                <a:latin typeface="Times New Roman" pitchFamily="18" charset="0"/>
                <a:cs typeface="Times New Roman" pitchFamily="18" charset="0"/>
              </a:rPr>
              <a:t>- </a:t>
            </a:r>
            <a:r>
              <a:rPr lang="az-Latn-AZ" i="1" dirty="0" smtClean="0">
                <a:latin typeface="Times New Roman" pitchFamily="18" charset="0"/>
                <a:cs typeface="Times New Roman" pitchFamily="18" charset="0"/>
              </a:rPr>
              <a:t>Kompüter şəbəkələri mövzusunu şagirdlərə mükəmməl şəkildə öyrətmək.</a:t>
            </a:r>
            <a:endParaRPr lang="ru-RU" dirty="0" smtClean="0">
              <a:latin typeface="Times New Roman" pitchFamily="18" charset="0"/>
              <a:cs typeface="Times New Roman" pitchFamily="18" charset="0"/>
            </a:endParaRPr>
          </a:p>
          <a:p>
            <a:r>
              <a:rPr lang="az-Latn-AZ" b="1" i="1" dirty="0" smtClean="0">
                <a:solidFill>
                  <a:srgbClr val="FF0000"/>
                </a:solidFill>
                <a:latin typeface="Times New Roman" pitchFamily="18" charset="0"/>
                <a:cs typeface="Times New Roman" pitchFamily="18" charset="0"/>
              </a:rPr>
              <a:t>Dərsin tipi</a:t>
            </a:r>
            <a:r>
              <a:rPr lang="az-Latn-AZ" i="1" dirty="0" smtClean="0">
                <a:solidFill>
                  <a:srgbClr val="FF0000"/>
                </a:solidFill>
                <a:latin typeface="Times New Roman" pitchFamily="18" charset="0"/>
                <a:cs typeface="Times New Roman" pitchFamily="18" charset="0"/>
              </a:rPr>
              <a:t>-</a:t>
            </a:r>
            <a:r>
              <a:rPr lang="az-Latn-AZ" i="1" dirty="0" smtClean="0">
                <a:latin typeface="Times New Roman" pitchFamily="18" charset="0"/>
                <a:cs typeface="Times New Roman" pitchFamily="18" charset="0"/>
              </a:rPr>
              <a:t>Yeni bilik verən dərs.</a:t>
            </a:r>
            <a:endParaRPr lang="ru-RU" dirty="0" smtClean="0">
              <a:latin typeface="Times New Roman" pitchFamily="18" charset="0"/>
              <a:cs typeface="Times New Roman" pitchFamily="18" charset="0"/>
            </a:endParaRPr>
          </a:p>
          <a:p>
            <a:r>
              <a:rPr lang="az-Latn-AZ" b="1" i="1" dirty="0" smtClean="0">
                <a:solidFill>
                  <a:srgbClr val="FF0000"/>
                </a:solidFill>
                <a:latin typeface="Times New Roman" pitchFamily="18" charset="0"/>
                <a:cs typeface="Times New Roman" pitchFamily="18" charset="0"/>
              </a:rPr>
              <a:t>İş üsulları</a:t>
            </a:r>
            <a:r>
              <a:rPr lang="az-Latn-AZ" i="1" dirty="0" smtClean="0">
                <a:solidFill>
                  <a:srgbClr val="FF0000"/>
                </a:solidFill>
                <a:latin typeface="Times New Roman" pitchFamily="18" charset="0"/>
                <a:cs typeface="Times New Roman" pitchFamily="18" charset="0"/>
              </a:rPr>
              <a:t>-  </a:t>
            </a:r>
            <a:r>
              <a:rPr lang="az-Latn-AZ" i="1" dirty="0" smtClean="0">
                <a:latin typeface="Times New Roman" pitchFamily="18" charset="0"/>
                <a:cs typeface="Times New Roman" pitchFamily="18" charset="0"/>
              </a:rPr>
              <a:t>Beyin həmləsi.BİBÖ.</a:t>
            </a:r>
            <a:endParaRPr lang="ru-RU" dirty="0" smtClean="0">
              <a:latin typeface="Times New Roman" pitchFamily="18" charset="0"/>
              <a:cs typeface="Times New Roman" pitchFamily="18" charset="0"/>
            </a:endParaRPr>
          </a:p>
          <a:p>
            <a:r>
              <a:rPr lang="az-Latn-AZ" b="1" i="1" dirty="0" smtClean="0">
                <a:solidFill>
                  <a:srgbClr val="FF0000"/>
                </a:solidFill>
                <a:latin typeface="Times New Roman" pitchFamily="18" charset="0"/>
                <a:cs typeface="Times New Roman" pitchFamily="18" charset="0"/>
              </a:rPr>
              <a:t>İş formaları-</a:t>
            </a:r>
            <a:r>
              <a:rPr lang="az-Latn-AZ" i="1" dirty="0" smtClean="0">
                <a:solidFill>
                  <a:srgbClr val="FF0000"/>
                </a:solidFill>
                <a:latin typeface="Times New Roman" pitchFamily="18" charset="0"/>
                <a:cs typeface="Times New Roman" pitchFamily="18" charset="0"/>
              </a:rPr>
              <a:t>  </a:t>
            </a:r>
            <a:r>
              <a:rPr lang="az-Latn-AZ" i="1" dirty="0" smtClean="0">
                <a:latin typeface="Times New Roman" pitchFamily="18" charset="0"/>
                <a:cs typeface="Times New Roman" pitchFamily="18" charset="0"/>
              </a:rPr>
              <a:t>Bütün siniflərlə,qruplarla iş</a:t>
            </a:r>
            <a:endParaRPr lang="ru-RU" dirty="0" smtClean="0">
              <a:latin typeface="Times New Roman" pitchFamily="18" charset="0"/>
              <a:cs typeface="Times New Roman" pitchFamily="18" charset="0"/>
            </a:endParaRPr>
          </a:p>
          <a:p>
            <a:r>
              <a:rPr lang="az-Latn-AZ" b="1" i="1" dirty="0" smtClean="0">
                <a:solidFill>
                  <a:srgbClr val="FF0000"/>
                </a:solidFill>
                <a:latin typeface="Times New Roman" pitchFamily="18" charset="0"/>
                <a:cs typeface="Times New Roman" pitchFamily="18" charset="0"/>
              </a:rPr>
              <a:t>Resurslar</a:t>
            </a:r>
            <a:r>
              <a:rPr lang="az-Latn-AZ" i="1" dirty="0" smtClean="0">
                <a:solidFill>
                  <a:srgbClr val="FF0000"/>
                </a:solidFill>
                <a:latin typeface="Times New Roman" pitchFamily="18" charset="0"/>
                <a:cs typeface="Times New Roman" pitchFamily="18" charset="0"/>
              </a:rPr>
              <a:t>-</a:t>
            </a:r>
            <a:r>
              <a:rPr lang="az-Latn-AZ" i="1" dirty="0" smtClean="0">
                <a:latin typeface="Times New Roman" pitchFamily="18" charset="0"/>
                <a:cs typeface="Times New Roman" pitchFamily="18" charset="0"/>
              </a:rPr>
              <a:t>Dərslik, iş vərəqələri,kompüter.</a:t>
            </a:r>
            <a:endParaRPr lang="ru-RU" dirty="0" smtClean="0">
              <a:latin typeface="Times New Roman" pitchFamily="18" charset="0"/>
              <a:cs typeface="Times New Roman" pitchFamily="18" charset="0"/>
            </a:endParaRPr>
          </a:p>
          <a:p>
            <a:endParaRPr lang="ru-RU" dirty="0"/>
          </a:p>
        </p:txBody>
      </p:sp>
    </p:spTree>
  </p:cSld>
  <p:clrMapOvr>
    <a:masterClrMapping/>
  </p:clrMapOvr>
  <p:transition>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88640"/>
            <a:ext cx="9144000"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44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Bu mənzərə sizə tanışdırmı? Orada nə təsvir olunub?</a:t>
            </a:r>
            <a:endParaRPr kumimoji="0" lang="az-Latn-AZ" sz="4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descr="C:\Users\Bumer\Downloads\Desktop\526e032545245.jpg"/>
          <p:cNvPicPr/>
          <p:nvPr/>
        </p:nvPicPr>
        <p:blipFill>
          <a:blip r:embed="rId2" cstate="print"/>
          <a:srcRect/>
          <a:stretch>
            <a:fillRect/>
          </a:stretch>
        </p:blipFill>
        <p:spPr bwMode="auto">
          <a:xfrm>
            <a:off x="0" y="2492896"/>
            <a:ext cx="9144000" cy="4365104"/>
          </a:xfrm>
          <a:prstGeom prst="rect">
            <a:avLst/>
          </a:prstGeom>
          <a:noFill/>
          <a:ln w="9525">
            <a:noFill/>
            <a:miter lim="800000"/>
            <a:headEnd/>
            <a:tailEnd/>
          </a:ln>
        </p:spPr>
      </p:pic>
      <p:pic>
        <p:nvPicPr>
          <p:cNvPr id="18433" name="Picture 1" descr="D:\sekiller\animasiya\597889241.gif"/>
          <p:cNvPicPr>
            <a:picLocks noChangeAspect="1" noChangeArrowheads="1" noCrop="1"/>
          </p:cNvPicPr>
          <p:nvPr/>
        </p:nvPicPr>
        <p:blipFill>
          <a:blip r:embed="rId3" cstate="print"/>
          <a:srcRect/>
          <a:stretch>
            <a:fillRect/>
          </a:stretch>
        </p:blipFill>
        <p:spPr bwMode="auto">
          <a:xfrm>
            <a:off x="6948264" y="908720"/>
            <a:ext cx="1656184" cy="1578479"/>
          </a:xfrm>
          <a:prstGeom prst="rect">
            <a:avLst/>
          </a:prstGeom>
          <a:noFill/>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az-Latn-AZ" i="1" dirty="0" smtClean="0">
                <a:latin typeface="Times New Roman" pitchFamily="18" charset="0"/>
                <a:cs typeface="Times New Roman" pitchFamily="18" charset="0"/>
              </a:rPr>
              <a:t> </a:t>
            </a:r>
            <a:r>
              <a:rPr lang="az-Latn-AZ" sz="4400" i="1" dirty="0" smtClean="0">
                <a:latin typeface="Times New Roman" pitchFamily="18" charset="0"/>
                <a:cs typeface="Times New Roman" pitchFamily="18" charset="0"/>
              </a:rPr>
              <a:t>Kompüter şəbəkələri</a:t>
            </a:r>
            <a:endParaRPr lang="ru-RU" sz="4400" dirty="0">
              <a:latin typeface="Times New Roman" pitchFamily="18" charset="0"/>
              <a:cs typeface="Times New Roman" pitchFamily="18" charset="0"/>
            </a:endParaRPr>
          </a:p>
        </p:txBody>
      </p:sp>
      <p:pic>
        <p:nvPicPr>
          <p:cNvPr id="4" name="Содержимое 3" descr="C:\Users\Bumer\Downloads\Desktop\slide4.jpg"/>
          <p:cNvPicPr>
            <a:picLocks noGrp="1"/>
          </p:cNvPicPr>
          <p:nvPr>
            <p:ph idx="1"/>
          </p:nvPr>
        </p:nvPicPr>
        <p:blipFill>
          <a:blip r:embed="rId2" cstate="print"/>
          <a:srcRect/>
          <a:stretch>
            <a:fillRect/>
          </a:stretch>
        </p:blipFill>
        <p:spPr bwMode="auto">
          <a:xfrm>
            <a:off x="0" y="1571612"/>
            <a:ext cx="9144000" cy="2088096"/>
          </a:xfrm>
          <a:prstGeom prst="rect">
            <a:avLst/>
          </a:prstGeom>
          <a:noFill/>
          <a:ln w="9525">
            <a:noFill/>
            <a:miter lim="800000"/>
            <a:headEnd/>
            <a:tailEnd/>
          </a:ln>
        </p:spPr>
      </p:pic>
      <p:pic>
        <p:nvPicPr>
          <p:cNvPr id="123906" name="Picture 2" descr="D:\sekiller\animasiya\689705852.gif"/>
          <p:cNvPicPr>
            <a:picLocks noChangeAspect="1" noChangeArrowheads="1" noCrop="1"/>
          </p:cNvPicPr>
          <p:nvPr/>
        </p:nvPicPr>
        <p:blipFill>
          <a:blip r:embed="rId3" cstate="print"/>
          <a:srcRect/>
          <a:stretch>
            <a:fillRect/>
          </a:stretch>
        </p:blipFill>
        <p:spPr bwMode="auto">
          <a:xfrm>
            <a:off x="0" y="3786190"/>
            <a:ext cx="3500430" cy="3071810"/>
          </a:xfrm>
          <a:prstGeom prst="rect">
            <a:avLst/>
          </a:prstGeom>
          <a:noFill/>
        </p:spPr>
      </p:pic>
      <p:pic>
        <p:nvPicPr>
          <p:cNvPr id="123907" name="Picture 3" descr="D:\sekiller\şəkillər\Новая папка\praktik sekil\default2.jpeg"/>
          <p:cNvPicPr>
            <a:picLocks noChangeAspect="1" noChangeArrowheads="1"/>
          </p:cNvPicPr>
          <p:nvPr/>
        </p:nvPicPr>
        <p:blipFill>
          <a:blip r:embed="rId4" cstate="print"/>
          <a:srcRect/>
          <a:stretch>
            <a:fillRect/>
          </a:stretch>
        </p:blipFill>
        <p:spPr bwMode="auto">
          <a:xfrm>
            <a:off x="3500430" y="3786190"/>
            <a:ext cx="5643570" cy="307181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WordArt 2"/>
          <p:cNvSpPr>
            <a:spLocks noChangeArrowheads="1" noChangeShapeType="1" noTextEdit="1"/>
          </p:cNvSpPr>
          <p:nvPr/>
        </p:nvSpPr>
        <p:spPr bwMode="auto">
          <a:xfrm>
            <a:off x="2214546" y="428604"/>
            <a:ext cx="4648200" cy="17907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rtl="0"/>
            <a:r>
              <a:rPr lang="en-US" sz="3600" kern="10" spc="0" dirty="0" err="1" smtClean="0">
                <a:ln w="9525">
                  <a:round/>
                  <a:headEnd/>
                  <a:tailEnd/>
                </a:ln>
                <a:gradFill rotWithShape="0">
                  <a:gsLst>
                    <a:gs pos="0">
                      <a:srgbClr val="FFFFCC"/>
                    </a:gs>
                    <a:gs pos="100000">
                      <a:srgbClr val="FF9999"/>
                    </a:gs>
                  </a:gsLst>
                  <a:lin ang="5400000" scaled="1"/>
                </a:gradFill>
                <a:effectLst/>
                <a:latin typeface="Times New Roman"/>
                <a:cs typeface="Times New Roman"/>
              </a:rPr>
              <a:t>Tədqiqat</a:t>
            </a:r>
            <a:r>
              <a:rPr lang="en-US" sz="3600" kern="10" spc="0" dirty="0" smtClean="0">
                <a:ln w="9525">
                  <a:round/>
                  <a:headEnd/>
                  <a:tailEnd/>
                </a:ln>
                <a:gradFill rotWithShape="0">
                  <a:gsLst>
                    <a:gs pos="0">
                      <a:srgbClr val="FFFFCC"/>
                    </a:gs>
                    <a:gs pos="100000">
                      <a:srgbClr val="FF9999"/>
                    </a:gs>
                  </a:gsLst>
                  <a:lin ang="5400000" scaled="1"/>
                </a:gradFill>
                <a:effectLst/>
                <a:latin typeface="Times New Roman"/>
                <a:cs typeface="Times New Roman"/>
              </a:rPr>
              <a:t> </a:t>
            </a:r>
            <a:r>
              <a:rPr lang="en-US" sz="3600" kern="10" spc="0" dirty="0" err="1" smtClean="0">
                <a:ln w="9525">
                  <a:round/>
                  <a:headEnd/>
                  <a:tailEnd/>
                </a:ln>
                <a:gradFill rotWithShape="0">
                  <a:gsLst>
                    <a:gs pos="0">
                      <a:srgbClr val="FFFFCC"/>
                    </a:gs>
                    <a:gs pos="100000">
                      <a:srgbClr val="FF9999"/>
                    </a:gs>
                  </a:gsLst>
                  <a:lin ang="5400000" scaled="1"/>
                </a:gradFill>
                <a:effectLst/>
                <a:latin typeface="Times New Roman"/>
                <a:cs typeface="Times New Roman"/>
              </a:rPr>
              <a:t>sualı</a:t>
            </a:r>
            <a:r>
              <a:rPr lang="en-US" sz="3600" kern="10" spc="0" dirty="0" smtClean="0">
                <a:ln w="9525">
                  <a:round/>
                  <a:headEnd/>
                  <a:tailEnd/>
                </a:ln>
                <a:gradFill rotWithShape="0">
                  <a:gsLst>
                    <a:gs pos="0">
                      <a:srgbClr val="FFFFCC"/>
                    </a:gs>
                    <a:gs pos="100000">
                      <a:srgbClr val="FF9999"/>
                    </a:gs>
                  </a:gsLst>
                  <a:lin ang="5400000" scaled="1"/>
                </a:gradFill>
                <a:effectLst/>
                <a:latin typeface="Times New Roman"/>
                <a:cs typeface="Times New Roman"/>
              </a:rPr>
              <a:t>:</a:t>
            </a:r>
            <a:endParaRPr lang="ru-RU" sz="3600" kern="10" spc="0" dirty="0">
              <a:ln w="9525">
                <a:round/>
                <a:headEnd/>
                <a:tailEnd/>
              </a:ln>
              <a:gradFill rotWithShape="0">
                <a:gsLst>
                  <a:gs pos="0">
                    <a:srgbClr val="FFFFCC"/>
                  </a:gs>
                  <a:gs pos="100000">
                    <a:srgbClr val="FF9999"/>
                  </a:gs>
                </a:gsLst>
                <a:lin ang="5400000" scaled="1"/>
              </a:gradFill>
              <a:effectLst/>
              <a:latin typeface="Times New Roman"/>
              <a:cs typeface="Times New Roman"/>
            </a:endParaRPr>
          </a:p>
        </p:txBody>
      </p:sp>
      <p:sp>
        <p:nvSpPr>
          <p:cNvPr id="1028" name="Rectangle 4"/>
          <p:cNvSpPr>
            <a:spLocks noChangeArrowheads="1"/>
          </p:cNvSpPr>
          <p:nvPr/>
        </p:nvSpPr>
        <p:spPr bwMode="auto">
          <a:xfrm>
            <a:off x="0" y="2500306"/>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36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Kompüter şəbəkələrinin növlərin və strukturunu necə müəyyən etmək olar? </a:t>
            </a:r>
            <a:endParaRPr kumimoji="0" lang="az-Latn-AZ"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7" name="Рисунок 6" descr="D:\sekiller\animasiya\0_195da_e5da8e63_S.gif"/>
          <p:cNvPicPr/>
          <p:nvPr/>
        </p:nvPicPr>
        <p:blipFill>
          <a:blip r:embed="rId2" cstate="print"/>
          <a:srcRect/>
          <a:stretch>
            <a:fillRect/>
          </a:stretch>
        </p:blipFill>
        <p:spPr bwMode="auto">
          <a:xfrm>
            <a:off x="714348" y="4143380"/>
            <a:ext cx="1590675" cy="1790700"/>
          </a:xfrm>
          <a:prstGeom prst="rect">
            <a:avLst/>
          </a:prstGeom>
          <a:noFill/>
          <a:ln w="9525">
            <a:noFill/>
            <a:miter lim="800000"/>
            <a:headEnd/>
            <a:tailEnd/>
          </a:ln>
        </p:spPr>
      </p:pic>
      <p:pic>
        <p:nvPicPr>
          <p:cNvPr id="8" name="Рисунок 7" descr="D:\sekiller\şəkillər\Новая папка\sleepy454.png"/>
          <p:cNvPicPr/>
          <p:nvPr/>
        </p:nvPicPr>
        <p:blipFill>
          <a:blip r:embed="rId3" cstate="print"/>
          <a:srcRect/>
          <a:stretch>
            <a:fillRect/>
          </a:stretch>
        </p:blipFill>
        <p:spPr bwMode="auto">
          <a:xfrm>
            <a:off x="5214942" y="4286256"/>
            <a:ext cx="1495425" cy="179070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rot="5400000" flipH="1" flipV="1">
            <a:off x="6607983" y="4036223"/>
            <a:ext cx="928694" cy="1588"/>
          </a:xfrm>
          <a:prstGeom prst="line">
            <a:avLst/>
          </a:prstGeom>
        </p:spPr>
        <p:style>
          <a:lnRef idx="3">
            <a:schemeClr val="accent3"/>
          </a:lnRef>
          <a:fillRef idx="0">
            <a:schemeClr val="accent3"/>
          </a:fillRef>
          <a:effectRef idx="2">
            <a:schemeClr val="accent3"/>
          </a:effectRef>
          <a:fontRef idx="minor">
            <a:schemeClr val="tx1"/>
          </a:fontRef>
        </p:style>
      </p:cxnSp>
      <p:sp>
        <p:nvSpPr>
          <p:cNvPr id="10" name="Скругленный прямоугольник 9"/>
          <p:cNvSpPr/>
          <p:nvPr/>
        </p:nvSpPr>
        <p:spPr>
          <a:xfrm>
            <a:off x="2071670" y="428604"/>
            <a:ext cx="4929222" cy="20574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z-Latn-AZ" sz="2000" dirty="0" smtClean="0">
                <a:solidFill>
                  <a:schemeClr val="tx1"/>
                </a:solidFill>
                <a:latin typeface="Times New Roman" pitchFamily="18" charset="0"/>
                <a:cs typeface="Times New Roman" pitchFamily="18" charset="0"/>
              </a:rPr>
              <a:t>Şəbəkələrin iki əsas növü var</a:t>
            </a:r>
            <a:endParaRPr lang="ru-RU" sz="2000" dirty="0">
              <a:solidFill>
                <a:schemeClr val="tx1"/>
              </a:solidFill>
              <a:latin typeface="Times New Roman" pitchFamily="18" charset="0"/>
              <a:cs typeface="Times New Roman" pitchFamily="18" charset="0"/>
            </a:endParaRPr>
          </a:p>
        </p:txBody>
      </p:sp>
      <p:cxnSp>
        <p:nvCxnSpPr>
          <p:cNvPr id="13" name="Прямая соединительная линия 12"/>
          <p:cNvCxnSpPr/>
          <p:nvPr/>
        </p:nvCxnSpPr>
        <p:spPr>
          <a:xfrm rot="5400000">
            <a:off x="2213752" y="3000372"/>
            <a:ext cx="1000926" cy="794"/>
          </a:xfrm>
          <a:prstGeom prst="line">
            <a:avLst/>
          </a:prstGeom>
        </p:spPr>
        <p:style>
          <a:lnRef idx="3">
            <a:schemeClr val="accent3"/>
          </a:lnRef>
          <a:fillRef idx="0">
            <a:schemeClr val="accent3"/>
          </a:fillRef>
          <a:effectRef idx="2">
            <a:schemeClr val="accent3"/>
          </a:effectRef>
          <a:fontRef idx="minor">
            <a:schemeClr val="tx1"/>
          </a:fontRef>
        </p:style>
      </p:cxnSp>
      <p:cxnSp>
        <p:nvCxnSpPr>
          <p:cNvPr id="16" name="Прямая соединительная линия 15"/>
          <p:cNvCxnSpPr/>
          <p:nvPr/>
        </p:nvCxnSpPr>
        <p:spPr>
          <a:xfrm>
            <a:off x="1285852" y="3500438"/>
            <a:ext cx="1428760" cy="1588"/>
          </a:xfrm>
          <a:prstGeom prst="line">
            <a:avLst/>
          </a:prstGeom>
        </p:spPr>
        <p:style>
          <a:lnRef idx="3">
            <a:schemeClr val="accent3"/>
          </a:lnRef>
          <a:fillRef idx="0">
            <a:schemeClr val="accent3"/>
          </a:fillRef>
          <a:effectRef idx="2">
            <a:schemeClr val="accent3"/>
          </a:effectRef>
          <a:fontRef idx="minor">
            <a:schemeClr val="tx1"/>
          </a:fontRef>
        </p:style>
      </p:cxnSp>
      <p:cxnSp>
        <p:nvCxnSpPr>
          <p:cNvPr id="18" name="Прямая соединительная линия 17"/>
          <p:cNvCxnSpPr/>
          <p:nvPr/>
        </p:nvCxnSpPr>
        <p:spPr>
          <a:xfrm rot="5400000">
            <a:off x="785786" y="4000504"/>
            <a:ext cx="1000926" cy="794"/>
          </a:xfrm>
          <a:prstGeom prst="line">
            <a:avLst/>
          </a:prstGeom>
        </p:spPr>
        <p:style>
          <a:lnRef idx="3">
            <a:schemeClr val="accent3"/>
          </a:lnRef>
          <a:fillRef idx="0">
            <a:schemeClr val="accent3"/>
          </a:fillRef>
          <a:effectRef idx="2">
            <a:schemeClr val="accent3"/>
          </a:effectRef>
          <a:fontRef idx="minor">
            <a:schemeClr val="tx1"/>
          </a:fontRef>
        </p:style>
      </p:cxnSp>
      <p:cxnSp>
        <p:nvCxnSpPr>
          <p:cNvPr id="19" name="Прямая соединительная линия 18"/>
          <p:cNvCxnSpPr/>
          <p:nvPr/>
        </p:nvCxnSpPr>
        <p:spPr>
          <a:xfrm>
            <a:off x="5858678" y="3571876"/>
            <a:ext cx="1213652" cy="1588"/>
          </a:xfrm>
          <a:prstGeom prst="line">
            <a:avLst/>
          </a:prstGeom>
        </p:spPr>
        <p:style>
          <a:lnRef idx="3">
            <a:schemeClr val="accent3"/>
          </a:lnRef>
          <a:fillRef idx="0">
            <a:schemeClr val="accent3"/>
          </a:fillRef>
          <a:effectRef idx="2">
            <a:schemeClr val="accent3"/>
          </a:effectRef>
          <a:fontRef idx="minor">
            <a:schemeClr val="tx1"/>
          </a:fontRef>
        </p:style>
      </p:cxnSp>
      <p:cxnSp>
        <p:nvCxnSpPr>
          <p:cNvPr id="20" name="Прямая соединительная линия 19"/>
          <p:cNvCxnSpPr/>
          <p:nvPr/>
        </p:nvCxnSpPr>
        <p:spPr>
          <a:xfrm rot="5400000">
            <a:off x="5357818" y="3000372"/>
            <a:ext cx="1000926" cy="794"/>
          </a:xfrm>
          <a:prstGeom prst="line">
            <a:avLst/>
          </a:prstGeom>
        </p:spPr>
        <p:style>
          <a:lnRef idx="3">
            <a:schemeClr val="accent3"/>
          </a:lnRef>
          <a:fillRef idx="0">
            <a:schemeClr val="accent3"/>
          </a:fillRef>
          <a:effectRef idx="2">
            <a:schemeClr val="accent3"/>
          </a:effectRef>
          <a:fontRef idx="minor">
            <a:schemeClr val="tx1"/>
          </a:fontRef>
        </p:style>
      </p:cxnSp>
      <p:sp>
        <p:nvSpPr>
          <p:cNvPr id="26" name="Овал 25"/>
          <p:cNvSpPr/>
          <p:nvPr/>
        </p:nvSpPr>
        <p:spPr>
          <a:xfrm>
            <a:off x="-142908" y="4429132"/>
            <a:ext cx="3929058" cy="20002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z-Latn-AZ" sz="2000" dirty="0" smtClean="0">
                <a:solidFill>
                  <a:schemeClr val="tx1"/>
                </a:solidFill>
                <a:latin typeface="Times New Roman" pitchFamily="18" charset="0"/>
                <a:cs typeface="Times New Roman" pitchFamily="18" charset="0"/>
              </a:rPr>
              <a:t>Lokal  şəbəkə</a:t>
            </a:r>
            <a:endParaRPr lang="en-US" sz="2000" dirty="0" smtClean="0">
              <a:solidFill>
                <a:schemeClr val="tx1"/>
              </a:solidFill>
              <a:latin typeface="Times New Roman" pitchFamily="18" charset="0"/>
              <a:cs typeface="Times New Roman" pitchFamily="18" charset="0"/>
            </a:endParaRPr>
          </a:p>
          <a:p>
            <a:pPr algn="ctr"/>
            <a:r>
              <a:rPr lang="az-Latn-AZ" sz="2000" dirty="0" smtClean="0">
                <a:solidFill>
                  <a:schemeClr val="tx1"/>
                </a:solidFill>
                <a:latin typeface="Times New Roman" pitchFamily="18" charset="0"/>
                <a:cs typeface="Times New Roman" pitchFamily="18" charset="0"/>
              </a:rPr>
              <a:t>Lokal area net</a:t>
            </a:r>
            <a:r>
              <a:rPr lang="en-US" sz="2000" dirty="0" smtClean="0">
                <a:solidFill>
                  <a:schemeClr val="tx1"/>
                </a:solidFill>
                <a:latin typeface="Times New Roman" pitchFamily="18" charset="0"/>
                <a:cs typeface="Times New Roman" pitchFamily="18" charset="0"/>
              </a:rPr>
              <a:t>w</a:t>
            </a:r>
            <a:r>
              <a:rPr lang="az-Latn-AZ" sz="2000" dirty="0" smtClean="0">
                <a:solidFill>
                  <a:schemeClr val="tx1"/>
                </a:solidFill>
                <a:latin typeface="Times New Roman" pitchFamily="18" charset="0"/>
                <a:cs typeface="Times New Roman" pitchFamily="18" charset="0"/>
              </a:rPr>
              <a:t>ork</a:t>
            </a:r>
          </a:p>
          <a:p>
            <a:pPr algn="ctr"/>
            <a:r>
              <a:rPr lang="az-Latn-AZ" sz="2000" dirty="0" smtClean="0">
                <a:solidFill>
                  <a:schemeClr val="tx1"/>
                </a:solidFill>
                <a:latin typeface="Times New Roman" pitchFamily="18" charset="0"/>
                <a:cs typeface="Times New Roman" pitchFamily="18" charset="0"/>
              </a:rPr>
              <a:t>LAN</a:t>
            </a:r>
            <a:endParaRPr lang="ru-RU" sz="2000" dirty="0">
              <a:solidFill>
                <a:schemeClr val="tx1"/>
              </a:solidFill>
              <a:latin typeface="Times New Roman" pitchFamily="18" charset="0"/>
              <a:cs typeface="Times New Roman" pitchFamily="18" charset="0"/>
            </a:endParaRPr>
          </a:p>
        </p:txBody>
      </p:sp>
      <p:sp>
        <p:nvSpPr>
          <p:cNvPr id="27" name="Овал 26"/>
          <p:cNvSpPr/>
          <p:nvPr/>
        </p:nvSpPr>
        <p:spPr>
          <a:xfrm>
            <a:off x="4786314" y="4429132"/>
            <a:ext cx="4143404" cy="185738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z-Latn-AZ" sz="2000" dirty="0" smtClean="0">
                <a:solidFill>
                  <a:schemeClr val="tx1"/>
                </a:solidFill>
                <a:latin typeface="Times New Roman" pitchFamily="18" charset="0"/>
                <a:cs typeface="Times New Roman" pitchFamily="18" charset="0"/>
              </a:rPr>
              <a:t>Qlobal   şəbəkə</a:t>
            </a:r>
          </a:p>
          <a:p>
            <a:pPr algn="ctr"/>
            <a:r>
              <a:rPr lang="en-US" sz="2000" dirty="0" smtClean="0">
                <a:solidFill>
                  <a:schemeClr val="tx1"/>
                </a:solidFill>
                <a:latin typeface="Times New Roman" pitchFamily="18" charset="0"/>
                <a:cs typeface="Times New Roman" pitchFamily="18" charset="0"/>
              </a:rPr>
              <a:t>W</a:t>
            </a:r>
            <a:r>
              <a:rPr lang="az-Latn-AZ" sz="2000" dirty="0" smtClean="0">
                <a:solidFill>
                  <a:schemeClr val="tx1"/>
                </a:solidFill>
                <a:latin typeface="Times New Roman" pitchFamily="18" charset="0"/>
                <a:cs typeface="Times New Roman" pitchFamily="18" charset="0"/>
              </a:rPr>
              <a:t>ide area net</a:t>
            </a:r>
            <a:r>
              <a:rPr lang="en-US" sz="2000" dirty="0" smtClean="0">
                <a:solidFill>
                  <a:schemeClr val="tx1"/>
                </a:solidFill>
                <a:latin typeface="Times New Roman" pitchFamily="18" charset="0"/>
                <a:cs typeface="Times New Roman" pitchFamily="18" charset="0"/>
              </a:rPr>
              <a:t>w</a:t>
            </a:r>
            <a:r>
              <a:rPr lang="az-Latn-AZ" sz="2000" dirty="0" smtClean="0">
                <a:solidFill>
                  <a:schemeClr val="tx1"/>
                </a:solidFill>
                <a:latin typeface="Times New Roman" pitchFamily="18" charset="0"/>
                <a:cs typeface="Times New Roman" pitchFamily="18" charset="0"/>
              </a:rPr>
              <a:t>ork</a:t>
            </a:r>
          </a:p>
          <a:p>
            <a:pPr algn="ctr"/>
            <a:r>
              <a:rPr lang="en-US" sz="2000" dirty="0" smtClean="0">
                <a:solidFill>
                  <a:schemeClr val="tx1"/>
                </a:solidFill>
                <a:latin typeface="Times New Roman" pitchFamily="18" charset="0"/>
                <a:cs typeface="Times New Roman" pitchFamily="18" charset="0"/>
              </a:rPr>
              <a:t>WAN</a:t>
            </a:r>
            <a:endParaRPr lang="ru-RU" sz="2000" dirty="0">
              <a:solidFill>
                <a:schemeClr val="tx1"/>
              </a:solidFill>
              <a:latin typeface="Times New Roman" pitchFamily="18" charset="0"/>
              <a:cs typeface="Times New Roman" pitchFamily="18" charset="0"/>
            </a:endParaRPr>
          </a:p>
        </p:txBody>
      </p:sp>
      <p:sp>
        <p:nvSpPr>
          <p:cNvPr id="14" name="TextBox 13"/>
          <p:cNvSpPr txBox="1"/>
          <p:nvPr/>
        </p:nvSpPr>
        <p:spPr>
          <a:xfrm>
            <a:off x="2928926" y="1214422"/>
            <a:ext cx="3286148"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ppt_x"/>
                                          </p:val>
                                        </p:tav>
                                        <p:tav tm="100000">
                                          <p:val>
                                            <p:strVal val="#ppt_x"/>
                                          </p:val>
                                        </p:tav>
                                      </p:tavLst>
                                    </p:anim>
                                    <p:anim calcmode="lin" valueType="num">
                                      <p:cBhvr additive="base">
                                        <p:cTn id="1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Documents\Новая папка\876e2c89e2b9.jpg"/>
          <p:cNvPicPr>
            <a:picLocks noChangeAspect="1" noChangeArrowheads="1"/>
          </p:cNvPicPr>
          <p:nvPr/>
        </p:nvPicPr>
        <p:blipFill>
          <a:blip r:embed="rId2" cstate="print"/>
          <a:srcRect/>
          <a:stretch>
            <a:fillRect/>
          </a:stretch>
        </p:blipFill>
        <p:spPr bwMode="auto">
          <a:xfrm>
            <a:off x="0" y="142852"/>
            <a:ext cx="5357818" cy="6286544"/>
          </a:xfrm>
          <a:prstGeom prst="rect">
            <a:avLst/>
          </a:prstGeom>
          <a:ln>
            <a:noFill/>
          </a:ln>
          <a:effectLst>
            <a:softEdge rad="112500"/>
          </a:effectLst>
        </p:spPr>
      </p:pic>
      <p:sp>
        <p:nvSpPr>
          <p:cNvPr id="9" name="Rectangle 2"/>
          <p:cNvSpPr>
            <a:spLocks noGrp="1" noChangeArrowheads="1"/>
          </p:cNvSpPr>
          <p:nvPr/>
        </p:nvSpPr>
        <p:spPr bwMode="auto">
          <a:xfrm>
            <a:off x="5357818" y="1785926"/>
            <a:ext cx="3429024" cy="257176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a:lstStyle>
          <a:p>
            <a:pPr algn="ctr" eaLnBrk="1" hangingPunct="1"/>
            <a:r>
              <a:rPr lang="en-US" sz="4800" b="1" dirty="0" smtClean="0">
                <a:solidFill>
                  <a:schemeClr val="accent1"/>
                </a:solidFill>
                <a:latin typeface="Times New Roman" pitchFamily="18" charset="0"/>
                <a:cs typeface="Times New Roman" pitchFamily="18" charset="0"/>
              </a:rPr>
              <a:t>L</a:t>
            </a:r>
            <a:r>
              <a:rPr lang="az-Latn-AZ" sz="4800" b="1" dirty="0" smtClean="0">
                <a:solidFill>
                  <a:schemeClr val="accent1"/>
                </a:solidFill>
                <a:latin typeface="Times New Roman" pitchFamily="18" charset="0"/>
                <a:cs typeface="Times New Roman" pitchFamily="18" charset="0"/>
              </a:rPr>
              <a:t>okal şəbəkə</a:t>
            </a:r>
            <a:r>
              <a:rPr lang="en-US" sz="4800" b="1" dirty="0" smtClean="0">
                <a:solidFill>
                  <a:schemeClr val="accent1"/>
                </a:solidFill>
                <a:latin typeface="Times New Roman" pitchFamily="18" charset="0"/>
                <a:cs typeface="Times New Roman" pitchFamily="18" charset="0"/>
              </a:rPr>
              <a:t> </a:t>
            </a:r>
            <a:r>
              <a:rPr lang="az-Latn-AZ" sz="4800" b="1" dirty="0" smtClean="0">
                <a:solidFill>
                  <a:schemeClr val="accent1"/>
                </a:solidFill>
                <a:latin typeface="Times New Roman" pitchFamily="18" charset="0"/>
                <a:cs typeface="Times New Roman" pitchFamily="18" charset="0"/>
              </a:rPr>
              <a:t>ilə qlobal şəbəkənin fərqi ?</a:t>
            </a:r>
            <a:endParaRPr lang="ru-RU" sz="4800" b="1" dirty="0" smtClean="0">
              <a:solidFill>
                <a:schemeClr val="accent1"/>
              </a:solidFill>
              <a:latin typeface="Times New Roman" pitchFamily="18" charset="0"/>
              <a:cs typeface="Times New Roman" pitchFamily="18" charset="0"/>
            </a:endParaRPr>
          </a:p>
        </p:txBody>
      </p:sp>
    </p:spTree>
  </p:cSld>
  <p:clrMapOvr>
    <a:masterClrMapping/>
  </p:clrMapOvr>
  <p:transition>
    <p:wheel spokes="2"/>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Прямая соединительная линия 28"/>
          <p:cNvCxnSpPr/>
          <p:nvPr/>
        </p:nvCxnSpPr>
        <p:spPr>
          <a:xfrm rot="10800000">
            <a:off x="2928926" y="428604"/>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rot="10800000">
            <a:off x="4143372" y="428604"/>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10800000">
            <a:off x="8001024" y="92867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rot="10800000">
            <a:off x="6786578" y="1000108"/>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10800000">
            <a:off x="2714612" y="200024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rot="10800000">
            <a:off x="1785918" y="200024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Прямая соединительная линия 34"/>
          <p:cNvCxnSpPr/>
          <p:nvPr/>
        </p:nvCxnSpPr>
        <p:spPr>
          <a:xfrm rot="10800000">
            <a:off x="642910" y="2000240"/>
            <a:ext cx="50006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10800000">
            <a:off x="3857620" y="2071678"/>
            <a:ext cx="500066"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9" name="Рисунок 38" descr="ring"/>
          <p:cNvPicPr/>
          <p:nvPr/>
        </p:nvPicPr>
        <p:blipFill>
          <a:blip r:embed="rId2" cstate="print"/>
          <a:srcRect/>
          <a:stretch>
            <a:fillRect/>
          </a:stretch>
        </p:blipFill>
        <p:spPr bwMode="auto">
          <a:xfrm>
            <a:off x="0" y="0"/>
            <a:ext cx="2268538" cy="3214686"/>
          </a:xfrm>
          <a:prstGeom prst="rect">
            <a:avLst/>
          </a:prstGeom>
          <a:noFill/>
          <a:ln w="9525">
            <a:noFill/>
            <a:miter lim="800000"/>
            <a:headEnd/>
            <a:tailEnd/>
          </a:ln>
        </p:spPr>
      </p:pic>
      <p:pic>
        <p:nvPicPr>
          <p:cNvPr id="40" name="Рисунок 39" descr="lan_1"/>
          <p:cNvPicPr/>
          <p:nvPr/>
        </p:nvPicPr>
        <p:blipFill>
          <a:blip r:embed="rId3" cstate="print"/>
          <a:srcRect/>
          <a:stretch>
            <a:fillRect/>
          </a:stretch>
        </p:blipFill>
        <p:spPr bwMode="auto">
          <a:xfrm>
            <a:off x="2285984" y="0"/>
            <a:ext cx="2684462" cy="3286124"/>
          </a:xfrm>
          <a:prstGeom prst="rect">
            <a:avLst/>
          </a:prstGeom>
          <a:noFill/>
          <a:ln w="9525">
            <a:noFill/>
            <a:miter lim="800000"/>
            <a:headEnd/>
            <a:tailEnd/>
          </a:ln>
        </p:spPr>
      </p:pic>
      <p:pic>
        <p:nvPicPr>
          <p:cNvPr id="41" name="Рисунок 40" descr="NetworkTopol"/>
          <p:cNvPicPr/>
          <p:nvPr/>
        </p:nvPicPr>
        <p:blipFill>
          <a:blip r:embed="rId4" cstate="print"/>
          <a:srcRect/>
          <a:stretch>
            <a:fillRect/>
          </a:stretch>
        </p:blipFill>
        <p:spPr bwMode="auto">
          <a:xfrm>
            <a:off x="6238875" y="0"/>
            <a:ext cx="2905125" cy="2724150"/>
          </a:xfrm>
          <a:prstGeom prst="rect">
            <a:avLst/>
          </a:prstGeom>
          <a:noFill/>
          <a:ln w="9525">
            <a:noFill/>
            <a:miter lim="800000"/>
            <a:headEnd/>
            <a:tailEnd/>
          </a:ln>
        </p:spPr>
      </p:pic>
      <p:sp>
        <p:nvSpPr>
          <p:cNvPr id="42" name="Rectangle 6"/>
          <p:cNvSpPr>
            <a:spLocks noChangeArrowheads="1"/>
          </p:cNvSpPr>
          <p:nvPr/>
        </p:nvSpPr>
        <p:spPr bwMode="auto">
          <a:xfrm>
            <a:off x="0" y="3441680"/>
            <a:ext cx="4429124" cy="3108543"/>
          </a:xfrm>
          <a:prstGeom prst="rect">
            <a:avLst/>
          </a:prstGeom>
          <a:noFill/>
          <a:ln w="9525">
            <a:noFill/>
            <a:miter lim="800000"/>
            <a:headEnd/>
            <a:tailEnd/>
          </a:ln>
        </p:spPr>
        <p:txBody>
          <a:bodyPr wrap="square">
            <a:spAutoFit/>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az-Latn-AZ" sz="2000" b="1" dirty="0" smtClean="0">
                <a:solidFill>
                  <a:srgbClr val="FF0000"/>
                </a:solidFill>
                <a:latin typeface="Times New Roman" pitchFamily="18" charset="0"/>
                <a:cs typeface="Times New Roman" pitchFamily="18" charset="0"/>
              </a:rPr>
              <a:t>Lokal kompyuter </a:t>
            </a:r>
            <a:r>
              <a:rPr lang="az-Latn-AZ" sz="2000" b="1" dirty="0">
                <a:solidFill>
                  <a:srgbClr val="FF0000"/>
                </a:solidFill>
                <a:latin typeface="Times New Roman" pitchFamily="18" charset="0"/>
                <a:cs typeface="Times New Roman" pitchFamily="18" charset="0"/>
              </a:rPr>
              <a:t>şəbəkəsi məhdud </a:t>
            </a:r>
            <a:r>
              <a:rPr lang="az-Latn-AZ" sz="2000" b="1" dirty="0" smtClean="0">
                <a:solidFill>
                  <a:srgbClr val="FF0000"/>
                </a:solidFill>
                <a:latin typeface="Times New Roman" pitchFamily="18" charset="0"/>
                <a:cs typeface="Times New Roman" pitchFamily="18" charset="0"/>
              </a:rPr>
              <a:t>ərazini </a:t>
            </a:r>
            <a:r>
              <a:rPr lang="az-Latn-AZ" sz="2000" b="1" dirty="0">
                <a:solidFill>
                  <a:srgbClr val="FF0000"/>
                </a:solidFill>
                <a:latin typeface="Times New Roman" pitchFamily="18" charset="0"/>
                <a:cs typeface="Times New Roman" pitchFamily="18" charset="0"/>
              </a:rPr>
              <a:t>əhatə edir</a:t>
            </a:r>
            <a:r>
              <a:rPr lang="az-Latn-AZ" sz="2000" dirty="0">
                <a:solidFill>
                  <a:srgbClr val="FF0000"/>
                </a:solidFill>
                <a:latin typeface="Times New Roman" pitchFamily="18" charset="0"/>
                <a:cs typeface="Times New Roman" pitchFamily="18" charset="0"/>
              </a:rPr>
              <a:t>.</a:t>
            </a:r>
          </a:p>
          <a:p>
            <a:r>
              <a:rPr lang="az-Latn-AZ" sz="2000" b="1" dirty="0">
                <a:solidFill>
                  <a:srgbClr val="FF0000"/>
                </a:solidFill>
                <a:latin typeface="Times New Roman" pitchFamily="18" charset="0"/>
                <a:cs typeface="Times New Roman" pitchFamily="18" charset="0"/>
              </a:rPr>
              <a:t>Lokal şəbəkəyə kiçik bir ərazidən qoşulmaq olar. </a:t>
            </a:r>
          </a:p>
          <a:p>
            <a:r>
              <a:rPr lang="az-Latn-AZ" sz="2000" b="1" dirty="0">
                <a:solidFill>
                  <a:srgbClr val="FF0000"/>
                </a:solidFill>
                <a:latin typeface="Times New Roman" pitchFamily="18" charset="0"/>
                <a:cs typeface="Times New Roman" pitchFamily="18" charset="0"/>
              </a:rPr>
              <a:t>Lokal şəbəkənin xidmətləri məhduddur.</a:t>
            </a:r>
            <a:r>
              <a:rPr lang="az-Latn-AZ" sz="2000" dirty="0">
                <a:solidFill>
                  <a:srgbClr val="FF0000"/>
                </a:solidFill>
                <a:latin typeface="Times New Roman" pitchFamily="18" charset="0"/>
                <a:cs typeface="Times New Roman" pitchFamily="18" charset="0"/>
              </a:rPr>
              <a:t>  </a:t>
            </a:r>
          </a:p>
          <a:p>
            <a:r>
              <a:rPr lang="az-Latn-AZ" sz="2000" b="1" dirty="0">
                <a:solidFill>
                  <a:srgbClr val="FF0000"/>
                </a:solidFill>
                <a:latin typeface="Times New Roman" pitchFamily="18" charset="0"/>
                <a:cs typeface="Times New Roman" pitchFamily="18" charset="0"/>
              </a:rPr>
              <a:t>Lokal şəbəkədə yalnız bu şəbəkəyə qoşulmuş kompyuterlərdə olan informasiyalardan istifadə olunur.</a:t>
            </a:r>
            <a:r>
              <a:rPr lang="az-Latn-AZ" sz="2000" dirty="0">
                <a:solidFill>
                  <a:srgbClr val="FF0000"/>
                </a:solidFill>
                <a:latin typeface="Times New Roman" pitchFamily="18" charset="0"/>
                <a:cs typeface="Times New Roman" pitchFamily="18" charset="0"/>
              </a:rPr>
              <a:t> </a:t>
            </a:r>
          </a:p>
          <a:p>
            <a:endParaRPr lang="ru-RU" sz="1600" dirty="0">
              <a:solidFill>
                <a:srgbClr val="000099"/>
              </a:solidFill>
            </a:endParaRPr>
          </a:p>
        </p:txBody>
      </p:sp>
      <p:sp>
        <p:nvSpPr>
          <p:cNvPr id="43" name="Rectangle 7"/>
          <p:cNvSpPr>
            <a:spLocks noChangeArrowheads="1"/>
          </p:cNvSpPr>
          <p:nvPr/>
        </p:nvSpPr>
        <p:spPr bwMode="auto">
          <a:xfrm>
            <a:off x="5929322" y="2786058"/>
            <a:ext cx="3214678" cy="3477875"/>
          </a:xfrm>
          <a:prstGeom prst="rect">
            <a:avLst/>
          </a:prstGeom>
          <a:noFill/>
          <a:ln w="9525">
            <a:noFill/>
            <a:miter lim="800000"/>
            <a:headEnd/>
            <a:tailEnd/>
          </a:ln>
        </p:spPr>
        <p:txBody>
          <a:bodyPr wrap="square">
            <a:spAutoFit/>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az-Latn-AZ" sz="2000" b="1" dirty="0">
                <a:solidFill>
                  <a:srgbClr val="FF0000"/>
                </a:solidFill>
                <a:latin typeface="Times New Roman" pitchFamily="18" charset="0"/>
                <a:cs typeface="Times New Roman" pitchFamily="18" charset="0"/>
              </a:rPr>
              <a:t>Qlobal kompyuter şəbəkəsi geniş ərazini əhatə edir.</a:t>
            </a:r>
          </a:p>
          <a:p>
            <a:r>
              <a:rPr lang="az-Latn-AZ" sz="2000" b="1" dirty="0">
                <a:solidFill>
                  <a:srgbClr val="FF0000"/>
                </a:solidFill>
                <a:latin typeface="Times New Roman" pitchFamily="18" charset="0"/>
                <a:cs typeface="Times New Roman" pitchFamily="18" charset="0"/>
              </a:rPr>
              <a:t>Qlobal şəbəkəyə dünyanın istənilən yerindən qoşulmaq olar.</a:t>
            </a:r>
          </a:p>
          <a:p>
            <a:r>
              <a:rPr lang="az-Latn-AZ" sz="2000" b="1" dirty="0">
                <a:solidFill>
                  <a:srgbClr val="FF0000"/>
                </a:solidFill>
                <a:latin typeface="Times New Roman" pitchFamily="18" charset="0"/>
                <a:cs typeface="Times New Roman" pitchFamily="18" charset="0"/>
              </a:rPr>
              <a:t>Qlobal şəbəkədə ümumdünya informasiya resurslarından istifadə etmək mümkündür.</a:t>
            </a:r>
          </a:p>
          <a:p>
            <a:r>
              <a:rPr lang="az-Latn-AZ" sz="2000" b="1" dirty="0">
                <a:solidFill>
                  <a:srgbClr val="FF0000"/>
                </a:solidFill>
                <a:latin typeface="Times New Roman" pitchFamily="18" charset="0"/>
                <a:cs typeface="Times New Roman" pitchFamily="18" charset="0"/>
              </a:rPr>
              <a:t>Qlobal şəbəkənin xidmətləri genişdir.</a:t>
            </a:r>
            <a:endParaRPr lang="ru-RU" sz="2000" b="1" dirty="0">
              <a:solidFill>
                <a:srgbClr val="FF0000"/>
              </a:solidFill>
              <a:latin typeface="Times New Roman" pitchFamily="18" charset="0"/>
              <a:cs typeface="Times New Roman" pitchFamily="18" charset="0"/>
            </a:endParaRPr>
          </a:p>
        </p:txBody>
      </p:sp>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WordArt 4"/>
          <p:cNvSpPr>
            <a:spLocks noChangeArrowheads="1" noChangeShapeType="1" noTextEdit="1"/>
          </p:cNvSpPr>
          <p:nvPr/>
        </p:nvSpPr>
        <p:spPr bwMode="auto">
          <a:xfrm>
            <a:off x="1428728" y="428604"/>
            <a:ext cx="6119812" cy="882650"/>
          </a:xfrm>
          <a:prstGeom prst="rect">
            <a:avLst/>
          </a:prstGeom>
        </p:spPr>
        <p:txBody>
          <a:bodyPr wrap="none" numCol="1" fromWordArt="1">
            <a:prstTxWarp prst="textPlain">
              <a:avLst>
                <a:gd name="adj" fmla="val 50000"/>
              </a:avLst>
            </a:prstTxWarp>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3600" kern="10" dirty="0" err="1">
                <a:ln w="12700">
                  <a:solidFill>
                    <a:srgbClr val="3333CC"/>
                  </a:solidFill>
                  <a:round/>
                  <a:headEnd/>
                  <a:tailEnd/>
                </a:ln>
                <a:solidFill>
                  <a:srgbClr val="B2B2B2">
                    <a:alpha val="50195"/>
                  </a:srgbClr>
                </a:solidFill>
                <a:effectLst>
                  <a:outerShdw dist="45791" dir="2021404" algn="ctr" rotWithShape="0">
                    <a:srgbClr val="9999FF"/>
                  </a:outerShdw>
                </a:effectLst>
                <a:latin typeface="Times New Roman" pitchFamily="18" charset="0"/>
                <a:cs typeface="Times New Roman" pitchFamily="18" charset="0"/>
              </a:rPr>
              <a:t>Şəbəkə</a:t>
            </a:r>
            <a:r>
              <a:rPr lang="en-US" sz="3600"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Times New Roman" pitchFamily="18" charset="0"/>
                <a:cs typeface="Times New Roman" pitchFamily="18" charset="0"/>
              </a:rPr>
              <a:t> </a:t>
            </a:r>
            <a:r>
              <a:rPr lang="en-US" sz="3600" kern="10" dirty="0" err="1">
                <a:ln w="12700">
                  <a:solidFill>
                    <a:srgbClr val="3333CC"/>
                  </a:solidFill>
                  <a:round/>
                  <a:headEnd/>
                  <a:tailEnd/>
                </a:ln>
                <a:solidFill>
                  <a:srgbClr val="B2B2B2">
                    <a:alpha val="50195"/>
                  </a:srgbClr>
                </a:solidFill>
                <a:effectLst>
                  <a:outerShdw dist="45791" dir="2021404" algn="ctr" rotWithShape="0">
                    <a:srgbClr val="9999FF"/>
                  </a:outerShdw>
                </a:effectLst>
                <a:latin typeface="Times New Roman" pitchFamily="18" charset="0"/>
                <a:cs typeface="Times New Roman" pitchFamily="18" charset="0"/>
              </a:rPr>
              <a:t>adapteri</a:t>
            </a:r>
            <a:endParaRPr lang="ru-RU" sz="3600"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Times New Roman" pitchFamily="18" charset="0"/>
              <a:cs typeface="Times New Roman" pitchFamily="18" charset="0"/>
            </a:endParaRPr>
          </a:p>
        </p:txBody>
      </p:sp>
      <p:sp>
        <p:nvSpPr>
          <p:cNvPr id="11" name="Прямоугольник 10"/>
          <p:cNvSpPr/>
          <p:nvPr/>
        </p:nvSpPr>
        <p:spPr>
          <a:xfrm>
            <a:off x="467544" y="1700808"/>
            <a:ext cx="8429684" cy="1569660"/>
          </a:xfrm>
          <a:prstGeom prst="rect">
            <a:avLst/>
          </a:prstGeom>
        </p:spPr>
        <p:txBody>
          <a:bodyPr wrap="square">
            <a:spAutoFit/>
          </a:bodyPr>
          <a:lstStyle/>
          <a:p>
            <a:r>
              <a:rPr lang="az-Latn-AZ" sz="2400" i="1" dirty="0" smtClean="0">
                <a:solidFill>
                  <a:srgbClr val="FFFF00"/>
                </a:solidFill>
                <a:latin typeface="Times New Roman" pitchFamily="18" charset="0"/>
                <a:cs typeface="Times New Roman" pitchFamily="18" charset="0"/>
              </a:rPr>
              <a:t>Kompüter şəbəkəsi üçün aparat təminatının ən vacıb hissəsi NİC (Network Information Card) şəbəkə adapteridir. Ona bəzən Ethernet – adapter yaxud şəbəkə kartı deyilir. O, ayrıca kart kimi və ya kompüterin ana lövhəsinin bir hissəsi kimi də ola bilər..</a:t>
            </a:r>
            <a:endParaRPr lang="ru-RU" sz="2400" dirty="0">
              <a:solidFill>
                <a:srgbClr val="FFFF00"/>
              </a:solidFill>
              <a:latin typeface="Times New Roman" pitchFamily="18" charset="0"/>
              <a:cs typeface="Times New Roman" pitchFamily="18" charset="0"/>
            </a:endParaRPr>
          </a:p>
        </p:txBody>
      </p:sp>
      <p:pic>
        <p:nvPicPr>
          <p:cNvPr id="2" name="Picture 3" descr="D:\sekiller\şəkillər\Новая папка\74462055.gif"/>
          <p:cNvPicPr>
            <a:picLocks noChangeAspect="1" noChangeArrowheads="1" noCrop="1"/>
          </p:cNvPicPr>
          <p:nvPr/>
        </p:nvPicPr>
        <p:blipFill>
          <a:blip r:embed="rId2" cstate="print"/>
          <a:srcRect/>
          <a:stretch>
            <a:fillRect/>
          </a:stretch>
        </p:blipFill>
        <p:spPr bwMode="auto">
          <a:xfrm>
            <a:off x="2915816" y="3645024"/>
            <a:ext cx="2857500" cy="2457450"/>
          </a:xfrm>
          <a:prstGeom prst="rect">
            <a:avLst/>
          </a:prstGeom>
          <a:noFill/>
        </p:spPr>
      </p:pic>
    </p:spTree>
  </p:cSld>
  <p:clrMapOvr>
    <a:masterClrMapping/>
  </p:clrMapOvr>
  <p:transition>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8"/>
          <p:cNvGraphicFramePr/>
          <p:nvPr/>
        </p:nvGraphicFramePr>
        <p:xfrm>
          <a:off x="1214414" y="714355"/>
          <a:ext cx="6715172" cy="55007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nvSpPr>
        <p:spPr bwMode="auto">
          <a:xfrm>
            <a:off x="1371600" y="357166"/>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a:lstStyle>
          <a:p>
            <a:pPr eaLnBrk="1" hangingPunct="1"/>
            <a:r>
              <a:rPr lang="az-Latn-AZ" dirty="0" smtClean="0">
                <a:solidFill>
                  <a:srgbClr val="00B0F0"/>
                </a:solidFill>
                <a:latin typeface="Times New Roman" pitchFamily="18" charset="0"/>
                <a:cs typeface="Times New Roman" pitchFamily="18" charset="0"/>
              </a:rPr>
              <a:t>Şin (Bus) topologiyası</a:t>
            </a:r>
            <a:endParaRPr lang="ru-RU" dirty="0" smtClean="0">
              <a:solidFill>
                <a:srgbClr val="00B0F0"/>
              </a:solidFill>
              <a:latin typeface="Times New Roman" pitchFamily="18" charset="0"/>
              <a:cs typeface="Times New Roman" pitchFamily="18" charset="0"/>
            </a:endParaRPr>
          </a:p>
        </p:txBody>
      </p:sp>
      <p:sp>
        <p:nvSpPr>
          <p:cNvPr id="5" name="Прямоугольник 4"/>
          <p:cNvSpPr/>
          <p:nvPr/>
        </p:nvSpPr>
        <p:spPr>
          <a:xfrm>
            <a:off x="251520" y="3501008"/>
            <a:ext cx="8643966" cy="2677656"/>
          </a:xfrm>
          <a:prstGeom prst="rect">
            <a:avLst/>
          </a:prstGeom>
        </p:spPr>
        <p:txBody>
          <a:bodyPr wrap="square">
            <a:spAutoFit/>
          </a:bodyPr>
          <a:lstStyle/>
          <a:p>
            <a:r>
              <a:rPr lang="az-Latn-AZ" sz="2400" dirty="0" smtClean="0">
                <a:latin typeface="Times New Roman" pitchFamily="18" charset="0"/>
                <a:cs typeface="Times New Roman" pitchFamily="18" charset="0"/>
              </a:rPr>
              <a:t>Bu topologiyada bütün kompüterlər (işçi stansiyalar) bir-biriylə bir kabellə birləşdirilir.Bu kabel çox vaxt koaksiyal kabel olur. Bu topologiyada hər bir işçi stansiyanın göndərdiyi siqnal və ya informasiya başqa kompüter tərəfindən qəbul edilir.Bu siqnalların göndərilməsi müəyyən ardıcıllıqla olmalıdır. Bu topologiyada mərkəzi kompüter yoxdur. Kabelin uzunluğuna məhdudiyyət qoyulur. Eləcədə işçi stansiyaların sayına məhdudiyyət qoyulur. </a:t>
            </a:r>
            <a:endParaRPr lang="ru-RU" sz="2400" dirty="0">
              <a:latin typeface="Times New Roman" pitchFamily="18" charset="0"/>
              <a:cs typeface="Times New Roman" pitchFamily="18" charset="0"/>
            </a:endParaRPr>
          </a:p>
        </p:txBody>
      </p:sp>
      <p:pic>
        <p:nvPicPr>
          <p:cNvPr id="6" name="Рисунок 5" descr="NetworkTopology-Bus"/>
          <p:cNvPicPr/>
          <p:nvPr/>
        </p:nvPicPr>
        <p:blipFill>
          <a:blip r:embed="rId2" cstate="print"/>
          <a:srcRect/>
          <a:stretch>
            <a:fillRect/>
          </a:stretch>
        </p:blipFill>
        <p:spPr bwMode="auto">
          <a:xfrm>
            <a:off x="428596" y="1357298"/>
            <a:ext cx="3643338" cy="1857388"/>
          </a:xfrm>
          <a:prstGeom prst="rect">
            <a:avLst/>
          </a:prstGeom>
          <a:noFill/>
          <a:ln w="9525">
            <a:noFill/>
            <a:miter lim="800000"/>
            <a:headEnd/>
            <a:tailEnd/>
          </a:ln>
        </p:spPr>
      </p:pic>
      <p:pic>
        <p:nvPicPr>
          <p:cNvPr id="7" name="Рисунок 6" descr="200px-Shin_topologiyasi"/>
          <p:cNvPicPr/>
          <p:nvPr/>
        </p:nvPicPr>
        <p:blipFill>
          <a:blip r:embed="rId3" cstate="print"/>
          <a:srcRect/>
          <a:stretch>
            <a:fillRect/>
          </a:stretch>
        </p:blipFill>
        <p:spPr bwMode="auto">
          <a:xfrm>
            <a:off x="4572001" y="1285860"/>
            <a:ext cx="3643337" cy="1785950"/>
          </a:xfrm>
          <a:prstGeom prst="rect">
            <a:avLst/>
          </a:prstGeom>
          <a:noFill/>
          <a:ln w="9525">
            <a:noFill/>
            <a:miter lim="800000"/>
            <a:headEnd/>
            <a:tailEnd/>
          </a:ln>
        </p:spPr>
      </p:pic>
    </p:spTree>
  </p:cSld>
  <p:clrMapOvr>
    <a:masterClrMapping/>
  </p:clrMapOvr>
  <p:transition>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p:cNvSpPr>
            <a:spLocks noGrp="1" noChangeArrowheads="1"/>
          </p:cNvSpPr>
          <p:nvPr/>
        </p:nvSpPr>
        <p:spPr bwMode="auto">
          <a:xfrm>
            <a:off x="1428728" y="428604"/>
            <a:ext cx="712945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a:lstStyle>
          <a:p>
            <a:pPr eaLnBrk="1" hangingPunct="1"/>
            <a:r>
              <a:rPr lang="az-Latn-AZ" dirty="0" smtClean="0">
                <a:solidFill>
                  <a:srgbClr val="C00000"/>
                </a:solidFill>
                <a:latin typeface="Times New Roman" pitchFamily="18" charset="0"/>
                <a:cs typeface="Times New Roman" pitchFamily="18" charset="0"/>
              </a:rPr>
              <a:t>Halqa (Ring) topologiyası</a:t>
            </a:r>
            <a:endParaRPr lang="ru-RU" dirty="0" smtClean="0">
              <a:solidFill>
                <a:srgbClr val="C00000"/>
              </a:solidFill>
              <a:latin typeface="Times New Roman" pitchFamily="18" charset="0"/>
              <a:cs typeface="Times New Roman" pitchFamily="18" charset="0"/>
            </a:endParaRPr>
          </a:p>
        </p:txBody>
      </p:sp>
      <p:pic>
        <p:nvPicPr>
          <p:cNvPr id="24" name="Рисунок 23" descr="NetworkTopology-Ring"/>
          <p:cNvPicPr/>
          <p:nvPr/>
        </p:nvPicPr>
        <p:blipFill>
          <a:blip r:embed="rId2" cstate="print"/>
          <a:srcRect/>
          <a:stretch>
            <a:fillRect/>
          </a:stretch>
        </p:blipFill>
        <p:spPr bwMode="auto">
          <a:xfrm>
            <a:off x="785786" y="1447800"/>
            <a:ext cx="2428892" cy="2052638"/>
          </a:xfrm>
          <a:prstGeom prst="rect">
            <a:avLst/>
          </a:prstGeom>
          <a:noFill/>
          <a:ln w="9525">
            <a:noFill/>
            <a:miter lim="800000"/>
            <a:headEnd/>
            <a:tailEnd/>
          </a:ln>
        </p:spPr>
      </p:pic>
      <p:pic>
        <p:nvPicPr>
          <p:cNvPr id="25" name="Рисунок 24" descr="200px-Halqavari_topologiya"/>
          <p:cNvPicPr/>
          <p:nvPr/>
        </p:nvPicPr>
        <p:blipFill>
          <a:blip r:embed="rId3" cstate="print"/>
          <a:srcRect/>
          <a:stretch>
            <a:fillRect/>
          </a:stretch>
        </p:blipFill>
        <p:spPr bwMode="auto">
          <a:xfrm>
            <a:off x="4572000" y="1571612"/>
            <a:ext cx="2357454" cy="1714512"/>
          </a:xfrm>
          <a:prstGeom prst="rect">
            <a:avLst/>
          </a:prstGeom>
          <a:noFill/>
          <a:ln w="9525">
            <a:noFill/>
            <a:miter lim="800000"/>
            <a:headEnd/>
            <a:tailEnd/>
          </a:ln>
        </p:spPr>
      </p:pic>
      <p:sp>
        <p:nvSpPr>
          <p:cNvPr id="26" name="Rectangle 3"/>
          <p:cNvSpPr>
            <a:spLocks noGrp="1" noChangeArrowheads="1"/>
          </p:cNvSpPr>
          <p:nvPr/>
        </p:nvSpPr>
        <p:spPr bwMode="auto">
          <a:xfrm>
            <a:off x="500034" y="4000504"/>
            <a:ext cx="7772400" cy="226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algn="just" eaLnBrk="1" hangingPunct="1">
              <a:buFont typeface="Wingdings" pitchFamily="2" charset="2"/>
              <a:buNone/>
            </a:pPr>
            <a:r>
              <a:rPr lang="az-Latn-AZ" dirty="0" smtClean="0">
                <a:solidFill>
                  <a:srgbClr val="7030A0"/>
                </a:solidFill>
              </a:rPr>
              <a:t>  </a:t>
            </a:r>
            <a:r>
              <a:rPr lang="en-US" dirty="0" smtClean="0">
                <a:solidFill>
                  <a:srgbClr val="7030A0"/>
                </a:solidFill>
              </a:rPr>
              <a:t>  </a:t>
            </a:r>
            <a:r>
              <a:rPr lang="az-Latn-AZ" dirty="0" smtClean="0">
                <a:solidFill>
                  <a:srgbClr val="7030A0"/>
                </a:solidFill>
              </a:rPr>
              <a:t> </a:t>
            </a:r>
            <a:r>
              <a:rPr lang="az-Latn-AZ" dirty="0" smtClean="0">
                <a:solidFill>
                  <a:srgbClr val="7030A0"/>
                </a:solidFill>
                <a:latin typeface="Times New Roman" pitchFamily="18" charset="0"/>
                <a:cs typeface="Times New Roman" pitchFamily="18" charset="0"/>
              </a:rPr>
              <a:t>Bütün işçi stansiyalar bir-birilə zəncirvari birləşdirilmişdir. k nömrəli kompüterin göndərdiyi informasiya k+1 nömrəli kompüter  tərəfindən alınır.Çox vaxt kompüterin və ya kabelin sıradan  çıxması şəbəkənin iş rejimini pozur. </a:t>
            </a:r>
            <a:endParaRPr lang="ru-RU" dirty="0" smtClean="0">
              <a:solidFill>
                <a:srgbClr val="7030A0"/>
              </a:solidFill>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nvSpPr>
        <p:spPr bwMode="auto">
          <a:xfrm>
            <a:off x="1000100" y="285728"/>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a:lstStyle>
          <a:p>
            <a:pPr eaLnBrk="1" hangingPunct="1"/>
            <a:r>
              <a:rPr lang="az-Latn-AZ" dirty="0" smtClean="0">
                <a:latin typeface="Times New Roman" pitchFamily="18" charset="0"/>
                <a:cs typeface="Times New Roman" pitchFamily="18" charset="0"/>
              </a:rPr>
              <a:t>Ulduz (Star) topologiyası</a:t>
            </a:r>
            <a:endParaRPr lang="ru-RU" dirty="0" smtClean="0">
              <a:latin typeface="Times New Roman" pitchFamily="18" charset="0"/>
              <a:cs typeface="Times New Roman" pitchFamily="18" charset="0"/>
            </a:endParaRPr>
          </a:p>
        </p:txBody>
      </p:sp>
      <p:pic>
        <p:nvPicPr>
          <p:cNvPr id="5" name="Рисунок 4" descr="NetworkTopology-Star"/>
          <p:cNvPicPr/>
          <p:nvPr/>
        </p:nvPicPr>
        <p:blipFill>
          <a:blip r:embed="rId2" cstate="print"/>
          <a:srcRect/>
          <a:stretch>
            <a:fillRect/>
          </a:stretch>
        </p:blipFill>
        <p:spPr bwMode="auto">
          <a:xfrm>
            <a:off x="500034" y="1357298"/>
            <a:ext cx="2714676" cy="2466978"/>
          </a:xfrm>
          <a:prstGeom prst="rect">
            <a:avLst/>
          </a:prstGeom>
          <a:noFill/>
          <a:ln w="9525">
            <a:noFill/>
            <a:miter lim="800000"/>
            <a:headEnd/>
            <a:tailEnd/>
          </a:ln>
        </p:spPr>
      </p:pic>
      <p:pic>
        <p:nvPicPr>
          <p:cNvPr id="6" name="Рисунок 5" descr="200px-Ulduzvari_topologiya"/>
          <p:cNvPicPr/>
          <p:nvPr/>
        </p:nvPicPr>
        <p:blipFill>
          <a:blip r:embed="rId3" cstate="print"/>
          <a:srcRect/>
          <a:stretch>
            <a:fillRect/>
          </a:stretch>
        </p:blipFill>
        <p:spPr bwMode="auto">
          <a:xfrm>
            <a:off x="642910" y="4000504"/>
            <a:ext cx="2357454" cy="2000265"/>
          </a:xfrm>
          <a:prstGeom prst="rect">
            <a:avLst/>
          </a:prstGeom>
          <a:noFill/>
          <a:ln w="9525">
            <a:noFill/>
            <a:miter lim="800000"/>
            <a:headEnd/>
            <a:tailEnd/>
          </a:ln>
        </p:spPr>
      </p:pic>
      <p:sp>
        <p:nvSpPr>
          <p:cNvPr id="7" name="Rectangle 3"/>
          <p:cNvSpPr>
            <a:spLocks noGrp="1" noChangeArrowheads="1"/>
          </p:cNvSpPr>
          <p:nvPr/>
        </p:nvSpPr>
        <p:spPr bwMode="auto">
          <a:xfrm>
            <a:off x="3857620" y="2010569"/>
            <a:ext cx="4600580" cy="28368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eaLnBrk="1" hangingPunct="1">
              <a:buFont typeface="Wingdings" pitchFamily="2" charset="2"/>
              <a:buNone/>
            </a:pPr>
            <a:r>
              <a:rPr lang="az-Latn-AZ" sz="2400" dirty="0" smtClean="0"/>
              <a:t>   </a:t>
            </a:r>
            <a:r>
              <a:rPr lang="en-US" sz="2400" dirty="0" smtClean="0"/>
              <a:t>  </a:t>
            </a:r>
            <a:r>
              <a:rPr lang="az-Latn-AZ" sz="2400" dirty="0" smtClean="0">
                <a:solidFill>
                  <a:srgbClr val="FF0000"/>
                </a:solidFill>
                <a:latin typeface="Times New Roman" pitchFamily="18" charset="0"/>
                <a:cs typeface="Times New Roman" pitchFamily="18" charset="0"/>
              </a:rPr>
              <a:t>Bu topologiyada mərkəzi kompüter və işçi stansiyalar var. Burada hər bir kabelə  2 kompüter  qoşulur. Hər hansı bir işçi stansiyanın  sıradan  çıxması şəbəkənin işinə  xələl gətirir. Mərkəzi  qovşağın kompüter  olmasından asılı olaraq ulduzvari topologiya aktiv və ya passiv topologiya deyilir.  </a:t>
            </a:r>
            <a:endParaRPr lang="ru-RU" sz="2400" dirty="0" smtClean="0">
              <a:solidFill>
                <a:srgbClr val="FF0000"/>
              </a:solidFill>
              <a:latin typeface="Times New Roman" pitchFamily="18" charset="0"/>
              <a:cs typeface="Times New Roman" pitchFamily="18" charset="0"/>
            </a:endParaRPr>
          </a:p>
        </p:txBody>
      </p:sp>
    </p:spTree>
  </p:cSld>
  <p:clrMapOvr>
    <a:masterClrMapping/>
  </p:clrMapOvr>
  <p:transition>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nvSpPr>
        <p:spPr bwMode="auto">
          <a:xfrm>
            <a:off x="500034" y="601663"/>
            <a:ext cx="2786082" cy="13271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eaLnBrk="1" hangingPunct="1">
              <a:buFont typeface="Wingdings" pitchFamily="2" charset="2"/>
              <a:buNone/>
            </a:pPr>
            <a:r>
              <a:rPr lang="az-Latn-AZ" sz="3200" b="1" dirty="0" smtClean="0">
                <a:latin typeface="Times New Roman" pitchFamily="18" charset="0"/>
                <a:cs typeface="Times New Roman" pitchFamily="18" charset="0"/>
              </a:rPr>
              <a:t>   </a:t>
            </a:r>
            <a:r>
              <a:rPr lang="az-Latn-AZ" sz="3200" b="1" dirty="0" smtClean="0">
                <a:solidFill>
                  <a:srgbClr val="FF0000"/>
                </a:solidFill>
                <a:latin typeface="Times New Roman" pitchFamily="18" charset="0"/>
                <a:cs typeface="Times New Roman" pitchFamily="18" charset="0"/>
              </a:rPr>
              <a:t>Ağacvari    topologiya</a:t>
            </a:r>
            <a:endParaRPr lang="ru-RU" sz="3200" b="1" dirty="0" smtClean="0">
              <a:solidFill>
                <a:srgbClr val="FF0000"/>
              </a:solidFill>
              <a:latin typeface="Times New Roman" pitchFamily="18" charset="0"/>
              <a:cs typeface="Times New Roman" pitchFamily="18" charset="0"/>
            </a:endParaRPr>
          </a:p>
        </p:txBody>
      </p:sp>
      <p:pic>
        <p:nvPicPr>
          <p:cNvPr id="5" name="Рисунок 4" descr="200px-Agacvari_topologiya"/>
          <p:cNvPicPr/>
          <p:nvPr/>
        </p:nvPicPr>
        <p:blipFill>
          <a:blip r:embed="rId2" cstate="print"/>
          <a:srcRect/>
          <a:stretch>
            <a:fillRect/>
          </a:stretch>
        </p:blipFill>
        <p:spPr bwMode="auto">
          <a:xfrm>
            <a:off x="357158" y="2209803"/>
            <a:ext cx="3500463" cy="4219593"/>
          </a:xfrm>
          <a:prstGeom prst="rect">
            <a:avLst/>
          </a:prstGeom>
          <a:noFill/>
          <a:ln w="9525">
            <a:noFill/>
            <a:miter lim="800000"/>
            <a:headEnd/>
            <a:tailEnd/>
          </a:ln>
        </p:spPr>
      </p:pic>
      <p:sp>
        <p:nvSpPr>
          <p:cNvPr id="6" name="Rectangle 7"/>
          <p:cNvSpPr>
            <a:spLocks noGrp="1" noChangeArrowheads="1"/>
          </p:cNvSpPr>
          <p:nvPr/>
        </p:nvSpPr>
        <p:spPr bwMode="auto">
          <a:xfrm>
            <a:off x="5218114" y="642918"/>
            <a:ext cx="3925886" cy="1000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a:lstStyle>
          <a:p>
            <a:pPr eaLnBrk="1" hangingPunct="1">
              <a:buFont typeface="Wingdings" pitchFamily="2" charset="2"/>
              <a:buNone/>
            </a:pPr>
            <a:r>
              <a:rPr lang="az-Latn-AZ" sz="3200" b="1" dirty="0" smtClean="0">
                <a:solidFill>
                  <a:srgbClr val="FF0000"/>
                </a:solidFill>
                <a:latin typeface="Times New Roman" pitchFamily="18" charset="0"/>
                <a:cs typeface="Times New Roman" pitchFamily="18" charset="0"/>
              </a:rPr>
              <a:t>Qarışıq topologiya</a:t>
            </a:r>
            <a:endParaRPr lang="ru-RU" sz="3200" b="1" dirty="0" smtClean="0">
              <a:solidFill>
                <a:srgbClr val="FF0000"/>
              </a:solidFill>
              <a:latin typeface="Times New Roman" pitchFamily="18" charset="0"/>
              <a:cs typeface="Times New Roman" pitchFamily="18" charset="0"/>
            </a:endParaRPr>
          </a:p>
        </p:txBody>
      </p:sp>
      <p:pic>
        <p:nvPicPr>
          <p:cNvPr id="7" name="Рисунок 6" descr="200px-Qarishiq_topologiya"/>
          <p:cNvPicPr/>
          <p:nvPr/>
        </p:nvPicPr>
        <p:blipFill>
          <a:blip r:embed="rId3" cstate="print"/>
          <a:srcRect/>
          <a:stretch>
            <a:fillRect/>
          </a:stretch>
        </p:blipFill>
        <p:spPr bwMode="auto">
          <a:xfrm>
            <a:off x="5000628" y="2143116"/>
            <a:ext cx="3492500" cy="4214842"/>
          </a:xfrm>
          <a:prstGeom prst="rect">
            <a:avLst/>
          </a:prstGeom>
          <a:noFill/>
          <a:ln w="9525">
            <a:noFill/>
            <a:miter lim="800000"/>
            <a:headEnd/>
            <a:tailEnd/>
          </a:ln>
        </p:spPr>
      </p:pic>
      <p:cxnSp>
        <p:nvCxnSpPr>
          <p:cNvPr id="9" name="Прямая соединительная линия 8"/>
          <p:cNvCxnSpPr/>
          <p:nvPr/>
        </p:nvCxnSpPr>
        <p:spPr>
          <a:xfrm rot="16200000" flipH="1">
            <a:off x="1071550" y="3214698"/>
            <a:ext cx="6500834" cy="71438"/>
          </a:xfrm>
          <a:prstGeom prst="line">
            <a:avLst/>
          </a:prstGeom>
        </p:spPr>
        <p:style>
          <a:lnRef idx="3">
            <a:schemeClr val="accent3"/>
          </a:lnRef>
          <a:fillRef idx="0">
            <a:schemeClr val="accent3"/>
          </a:fillRef>
          <a:effectRef idx="2">
            <a:schemeClr val="accent3"/>
          </a:effectRef>
          <a:fontRef idx="minor">
            <a:schemeClr val="tx1"/>
          </a:fontRef>
        </p:style>
      </p:cxnSp>
    </p:spTree>
  </p:cSld>
  <p:clrMapOvr>
    <a:masterClrMapping/>
  </p:clrMapOvr>
  <p:transition>
    <p:strip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az-Latn-AZ" dirty="0" smtClean="0"/>
              <a:t>.</a:t>
            </a:r>
            <a:endParaRPr lang="ru-RU" dirty="0"/>
          </a:p>
        </p:txBody>
      </p:sp>
      <p:graphicFrame>
        <p:nvGraphicFramePr>
          <p:cNvPr id="4" name="Содержимое 3"/>
          <p:cNvGraphicFramePr>
            <a:graphicFrameLocks noGrp="1"/>
          </p:cNvGraphicFramePr>
          <p:nvPr>
            <p:ph idx="1"/>
          </p:nvPr>
        </p:nvGraphicFramePr>
        <p:xfrm>
          <a:off x="457200" y="1428736"/>
          <a:ext cx="8229600" cy="5214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8" descr="Picture1"/>
          <p:cNvPicPr>
            <a:picLocks noChangeAspect="1" noChangeArrowheads="1"/>
          </p:cNvPicPr>
          <p:nvPr/>
        </p:nvPicPr>
        <p:blipFill>
          <a:blip r:embed="rId7" cstate="print"/>
          <a:srcRect/>
          <a:stretch>
            <a:fillRect/>
          </a:stretch>
        </p:blipFill>
        <p:spPr bwMode="auto">
          <a:xfrm rot="20504033">
            <a:off x="259385" y="1672887"/>
            <a:ext cx="2808287" cy="2106613"/>
          </a:xfrm>
          <a:prstGeom prst="rect">
            <a:avLst/>
          </a:prstGeom>
          <a:ln>
            <a:noFill/>
          </a:ln>
          <a:effectLst>
            <a:softEdge rad="112500"/>
          </a:effectLst>
        </p:spPr>
      </p:pic>
      <p:pic>
        <p:nvPicPr>
          <p:cNvPr id="6" name="Picture 5" descr="13032008331"/>
          <p:cNvPicPr>
            <a:picLocks noChangeAspect="1" noChangeArrowheads="1"/>
          </p:cNvPicPr>
          <p:nvPr/>
        </p:nvPicPr>
        <p:blipFill>
          <a:blip r:embed="rId8" cstate="print"/>
          <a:srcRect/>
          <a:stretch>
            <a:fillRect/>
          </a:stretch>
        </p:blipFill>
        <p:spPr bwMode="auto">
          <a:xfrm rot="21338035">
            <a:off x="5864450" y="4464175"/>
            <a:ext cx="2879725" cy="2159000"/>
          </a:xfrm>
          <a:prstGeom prst="rect">
            <a:avLst/>
          </a:prstGeom>
          <a:ln>
            <a:noFill/>
          </a:ln>
          <a:effectLst>
            <a:softEdge rad="112500"/>
          </a:effectLst>
        </p:spPr>
      </p:pic>
      <p:sp>
        <p:nvSpPr>
          <p:cNvPr id="9" name="Прямоугольник 8"/>
          <p:cNvSpPr/>
          <p:nvPr/>
        </p:nvSpPr>
        <p:spPr>
          <a:xfrm>
            <a:off x="714348" y="214290"/>
            <a:ext cx="8001056"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z-Latn-AZ"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QRUPLARLA  İŞ...</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11" name="Picture 6"/>
          <p:cNvPicPr>
            <a:picLocks noChangeAspect="1" noChangeArrowheads="1"/>
          </p:cNvPicPr>
          <p:nvPr/>
        </p:nvPicPr>
        <p:blipFill>
          <a:blip r:embed="rId9" cstate="print"/>
          <a:srcRect/>
          <a:stretch>
            <a:fillRect/>
          </a:stretch>
        </p:blipFill>
        <p:spPr bwMode="auto">
          <a:xfrm rot="615985">
            <a:off x="587930" y="4226148"/>
            <a:ext cx="2714644" cy="2031876"/>
          </a:xfrm>
          <a:prstGeom prst="rect">
            <a:avLst/>
          </a:prstGeom>
          <a:ln>
            <a:noFill/>
          </a:ln>
          <a:effectLst>
            <a:softEdge rad="112500"/>
          </a:effectLst>
        </p:spPr>
      </p:pic>
      <p:sp>
        <p:nvSpPr>
          <p:cNvPr id="10" name="Овал 9"/>
          <p:cNvSpPr/>
          <p:nvPr/>
        </p:nvSpPr>
        <p:spPr>
          <a:xfrm>
            <a:off x="2643174" y="3000372"/>
            <a:ext cx="4071966" cy="184309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pic>
        <p:nvPicPr>
          <p:cNvPr id="12" name="Рисунок 11" descr="200px-Agacvari_topologiya"/>
          <p:cNvPicPr/>
          <p:nvPr/>
        </p:nvPicPr>
        <p:blipFill>
          <a:blip r:embed="rId10" cstate="print"/>
          <a:srcRect/>
          <a:stretch>
            <a:fillRect/>
          </a:stretch>
        </p:blipFill>
        <p:spPr bwMode="auto">
          <a:xfrm>
            <a:off x="3214678" y="3357562"/>
            <a:ext cx="1071570" cy="938213"/>
          </a:xfrm>
          <a:prstGeom prst="rect">
            <a:avLst/>
          </a:prstGeom>
          <a:noFill/>
          <a:ln w="9525">
            <a:noFill/>
            <a:miter lim="800000"/>
            <a:headEnd/>
            <a:tailEnd/>
          </a:ln>
        </p:spPr>
      </p:pic>
      <p:pic>
        <p:nvPicPr>
          <p:cNvPr id="13" name="Рисунок 12" descr="200px-Ulduzvari_topologiya"/>
          <p:cNvPicPr/>
          <p:nvPr/>
        </p:nvPicPr>
        <p:blipFill>
          <a:blip r:embed="rId11" cstate="print"/>
          <a:srcRect/>
          <a:stretch>
            <a:fillRect/>
          </a:stretch>
        </p:blipFill>
        <p:spPr bwMode="auto">
          <a:xfrm>
            <a:off x="5572132" y="3429000"/>
            <a:ext cx="928694" cy="857257"/>
          </a:xfrm>
          <a:prstGeom prst="rect">
            <a:avLst/>
          </a:prstGeom>
          <a:noFill/>
          <a:ln w="9525">
            <a:noFill/>
            <a:miter lim="800000"/>
            <a:headEnd/>
            <a:tailEnd/>
          </a:ln>
        </p:spPr>
      </p:pic>
      <p:pic>
        <p:nvPicPr>
          <p:cNvPr id="14" name="Рисунок 13" descr="200px-Shin_topologiyasi"/>
          <p:cNvPicPr/>
          <p:nvPr/>
        </p:nvPicPr>
        <p:blipFill>
          <a:blip r:embed="rId12" cstate="print"/>
          <a:srcRect/>
          <a:stretch>
            <a:fillRect/>
          </a:stretch>
        </p:blipFill>
        <p:spPr bwMode="auto">
          <a:xfrm>
            <a:off x="4357686" y="3357562"/>
            <a:ext cx="1143008" cy="1166638"/>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WordArt 4"/>
          <p:cNvSpPr>
            <a:spLocks noChangeArrowheads="1" noChangeShapeType="1" noTextEdit="1"/>
          </p:cNvSpPr>
          <p:nvPr/>
        </p:nvSpPr>
        <p:spPr bwMode="auto">
          <a:xfrm rot="5400000">
            <a:off x="576312" y="1664048"/>
            <a:ext cx="1762125" cy="971550"/>
          </a:xfrm>
          <a:prstGeom prst="rect">
            <a:avLst/>
          </a:prstGeom>
        </p:spPr>
        <p:txBody>
          <a:bodyPr vert="wordArtVert" wrap="none" fromWordArt="1">
            <a:prstTxWarp prst="textWave4">
              <a:avLst>
                <a:gd name="adj1" fmla="val 13005"/>
                <a:gd name="adj2" fmla="val 0"/>
              </a:avLst>
            </a:prstTxWarp>
          </a:bodyPr>
          <a:lstStyle/>
          <a:p>
            <a:pPr algn="ctr" rtl="0" fontAlgn="auto"/>
            <a:r>
              <a:rPr lang="en-US" sz="3600" kern="10" spc="0" dirty="0" smtClean="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rPr>
              <a:t>I </a:t>
            </a:r>
            <a:r>
              <a:rPr lang="en-US" sz="3600" kern="10" spc="0" dirty="0" err="1" smtClean="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rPr>
              <a:t>qrup</a:t>
            </a:r>
            <a:endParaRPr lang="ru-RU" sz="3600" kern="10" spc="0" dirty="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endParaRPr>
          </a:p>
        </p:txBody>
      </p:sp>
      <p:pic>
        <p:nvPicPr>
          <p:cNvPr id="12291" name="Рисунок 1" descr="200px-Agacvari_topologiya"/>
          <p:cNvPicPr>
            <a:picLocks noChangeAspect="1" noChangeArrowheads="1"/>
          </p:cNvPicPr>
          <p:nvPr/>
        </p:nvPicPr>
        <p:blipFill>
          <a:blip r:embed="rId2" cstate="print"/>
          <a:srcRect/>
          <a:stretch>
            <a:fillRect/>
          </a:stretch>
        </p:blipFill>
        <p:spPr bwMode="auto">
          <a:xfrm>
            <a:off x="3203848" y="4365104"/>
            <a:ext cx="2209800" cy="1519236"/>
          </a:xfrm>
          <a:prstGeom prst="rect">
            <a:avLst/>
          </a:prstGeom>
          <a:noFill/>
        </p:spPr>
      </p:pic>
      <p:pic>
        <p:nvPicPr>
          <p:cNvPr id="12290" name="Рисунок 2" descr="200px-Ulduzvari_topologiya"/>
          <p:cNvPicPr>
            <a:picLocks noChangeAspect="1" noChangeArrowheads="1"/>
          </p:cNvPicPr>
          <p:nvPr/>
        </p:nvPicPr>
        <p:blipFill>
          <a:blip r:embed="rId3" cstate="print"/>
          <a:srcRect/>
          <a:stretch>
            <a:fillRect/>
          </a:stretch>
        </p:blipFill>
        <p:spPr bwMode="auto">
          <a:xfrm>
            <a:off x="6084168" y="4410425"/>
            <a:ext cx="2057400" cy="1466847"/>
          </a:xfrm>
          <a:prstGeom prst="rect">
            <a:avLst/>
          </a:prstGeom>
          <a:noFill/>
        </p:spPr>
      </p:pic>
      <p:pic>
        <p:nvPicPr>
          <p:cNvPr id="12289" name="Рисунок 3" descr="200px-Shin_topologiyasi"/>
          <p:cNvPicPr>
            <a:picLocks noChangeAspect="1" noChangeArrowheads="1"/>
          </p:cNvPicPr>
          <p:nvPr/>
        </p:nvPicPr>
        <p:blipFill>
          <a:blip r:embed="rId4" cstate="print"/>
          <a:srcRect/>
          <a:stretch>
            <a:fillRect/>
          </a:stretch>
        </p:blipFill>
        <p:spPr bwMode="auto">
          <a:xfrm>
            <a:off x="611560" y="4509120"/>
            <a:ext cx="1857375" cy="1525141"/>
          </a:xfrm>
          <a:prstGeom prst="rect">
            <a:avLst/>
          </a:prstGeom>
          <a:noFill/>
        </p:spPr>
      </p:pic>
      <p:sp>
        <p:nvSpPr>
          <p:cNvPr id="12293" name="Rectangle 5"/>
          <p:cNvSpPr>
            <a:spLocks noChangeArrowheads="1"/>
          </p:cNvSpPr>
          <p:nvPr/>
        </p:nvSpPr>
        <p:spPr bwMode="auto">
          <a:xfrm>
            <a:off x="1928794" y="357166"/>
            <a:ext cx="642942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600" b="0" i="0" u="none" strike="noStrike" cap="none" normalizeH="0" baseline="0" dirty="0" smtClean="0">
                <a:ln>
                  <a:noFill/>
                </a:ln>
                <a:solidFill>
                  <a:schemeClr val="tx1"/>
                </a:solidFill>
                <a:effectLst/>
                <a:latin typeface="Trebuchet MS" pitchFamily="34" charset="0"/>
                <a:ea typeface="Times New Roman" pitchFamily="18" charset="0"/>
                <a:cs typeface="Times New Roman" pitchFamily="18" charset="0"/>
              </a:rPr>
              <a:t>                            </a:t>
            </a:r>
            <a:endParaRPr kumimoji="0" lang="en-US" sz="2000" b="0" i="0" u="none" strike="noStrike" cap="none" normalizeH="0" baseline="0" dirty="0" smtClean="0">
              <a:ln>
                <a:noFill/>
              </a:ln>
              <a:solidFill>
                <a:schemeClr val="tx1"/>
              </a:solidFill>
              <a:effectLst/>
              <a:latin typeface="Trebuchet MS"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2000" dirty="0" smtClean="0">
                <a:latin typeface="Trebuchet MS" pitchFamily="34" charset="0"/>
                <a:ea typeface="Times New Roman" pitchFamily="18" charset="0"/>
                <a:cs typeface="Times New Roman" pitchFamily="18" charset="0"/>
              </a:rPr>
              <a:t>                            </a:t>
            </a:r>
            <a:r>
              <a:rPr kumimoji="0" lang="az-Latn-AZ" sz="2600" b="0" i="0" u="none" strike="noStrike" cap="none" normalizeH="0" baseline="0" dirty="0" smtClean="0">
                <a:ln>
                  <a:noFill/>
                </a:ln>
                <a:solidFill>
                  <a:schemeClr val="tx1"/>
                </a:solidFill>
                <a:effectLst/>
                <a:latin typeface="Trebuchet MS" pitchFamily="34" charset="0"/>
                <a:ea typeface="Times New Roman" pitchFamily="18" charset="0"/>
                <a:cs typeface="Times New Roman" pitchFamily="18" charset="0"/>
              </a:rPr>
              <a:t> </a:t>
            </a:r>
            <a:r>
              <a:rPr kumimoji="0" lang="az-Latn-AZ" sz="2800" b="1" i="0" u="none" strike="noStrike" cap="none" normalizeH="0" baseline="0" dirty="0" smtClean="0">
                <a:ln>
                  <a:noFill/>
                </a:ln>
                <a:solidFill>
                  <a:srgbClr val="FF0000"/>
                </a:solidFill>
                <a:effectLst/>
                <a:latin typeface="Trebuchet MS" pitchFamily="34" charset="0"/>
                <a:ea typeface="Times New Roman" pitchFamily="18" charset="0"/>
                <a:cs typeface="Times New Roman" pitchFamily="18" charset="0"/>
              </a:rPr>
              <a:t>İ</a:t>
            </a:r>
            <a:r>
              <a:rPr kumimoji="0" lang="az-Latn-AZ" sz="2800" b="1"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nternet</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294" name="Rectangle 6"/>
          <p:cNvSpPr>
            <a:spLocks noChangeArrowheads="1"/>
          </p:cNvSpPr>
          <p:nvPr/>
        </p:nvSpPr>
        <p:spPr bwMode="auto">
          <a:xfrm>
            <a:off x="2714612" y="1440878"/>
            <a:ext cx="5929354"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4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 </a:t>
            </a:r>
            <a:endParaRPr kumimoji="0" lang="en-US" sz="24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1.Komüterlərdə işləyən istifadəçilər otaqda olan bir printerdən necə istifadə edə bilərlər?</a:t>
            </a:r>
            <a:endParaRPr kumimoji="0" lang="en-US"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400" b="1" i="1" dirty="0" smtClean="0">
              <a:solidFill>
                <a:srgbClr val="00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z-Latn-AZ"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2.Şəkillərə əsaslanaraq topologiyaları müəyyən edin.</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12295" name="Rectangle 7"/>
          <p:cNvSpPr>
            <a:spLocks noChangeArrowheads="1"/>
          </p:cNvSpPr>
          <p:nvPr/>
        </p:nvSpPr>
        <p:spPr bwMode="auto">
          <a:xfrm>
            <a:off x="0" y="39528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000" b="1" i="0" u="none" strike="noStrike" cap="none" normalizeH="0" baseline="0" smtClean="0">
                <a:ln>
                  <a:noFill/>
                </a:ln>
                <a:solidFill>
                  <a:srgbClr val="00B050"/>
                </a:solidFill>
                <a:effectLst/>
                <a:latin typeface="Times New Roman" pitchFamily="18" charset="0"/>
                <a:ea typeface="Times New Roman" pitchFamily="18" charset="0"/>
                <a:cs typeface="Times New Roman" pitchFamily="18" charset="0"/>
              </a:rPr>
              <a:t>	</a:t>
            </a:r>
            <a:endParaRPr kumimoji="0" lang="az-Latn-AZ" sz="1800" b="0" i="0" u="none" strike="noStrike" cap="none" normalizeH="0" baseline="0" smtClean="0">
              <a:ln>
                <a:noFill/>
              </a:ln>
              <a:solidFill>
                <a:schemeClr val="tx1"/>
              </a:solidFill>
              <a:effectLst/>
              <a:latin typeface="Arial" pitchFamily="34" charset="0"/>
              <a:cs typeface="Arial" pitchFamily="34" charset="0"/>
            </a:endParaRPr>
          </a:p>
        </p:txBody>
      </p:sp>
      <p:sp>
        <p:nvSpPr>
          <p:cNvPr id="12296" name="Rectangle 8"/>
          <p:cNvSpPr>
            <a:spLocks noChangeArrowheads="1"/>
          </p:cNvSpPr>
          <p:nvPr/>
        </p:nvSpPr>
        <p:spPr bwMode="auto">
          <a:xfrm>
            <a:off x="0" y="63055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19375" algn="l"/>
              </a:tabLst>
            </a:pPr>
            <a:r>
              <a:rPr kumimoji="0" lang="az-Latn-AZ" sz="2000" b="1" i="0" u="none" strike="noStrike" cap="none" normalizeH="0" baseline="0" smtClean="0">
                <a:ln>
                  <a:noFill/>
                </a:ln>
                <a:solidFill>
                  <a:srgbClr val="00B050"/>
                </a:solidFill>
                <a:effectLst/>
                <a:latin typeface="Times New Roman" pitchFamily="18" charset="0"/>
                <a:ea typeface="Times New Roman" pitchFamily="18" charset="0"/>
                <a:cs typeface="Times New Roman" pitchFamily="18" charset="0"/>
              </a:rPr>
              <a:t>          </a:t>
            </a:r>
            <a:endParaRPr kumimoji="0" lang="ru-RU"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619375" algn="l"/>
              </a:tabLst>
            </a:pPr>
            <a:r>
              <a:rPr kumimoji="0" lang="az-Latn-AZ" sz="2000" b="1" i="0" u="none" strike="noStrike" cap="none" normalizeH="0" baseline="0" smtClean="0">
                <a:ln>
                  <a:noFill/>
                </a:ln>
                <a:solidFill>
                  <a:srgbClr val="00B050"/>
                </a:solidFill>
                <a:effectLst/>
                <a:latin typeface="Times New Roman" pitchFamily="18" charset="0"/>
                <a:ea typeface="Times New Roman" pitchFamily="18" charset="0"/>
                <a:cs typeface="Times New Roman" pitchFamily="18" charset="0"/>
              </a:rPr>
              <a:t>                        </a:t>
            </a:r>
            <a:endParaRPr kumimoji="0" lang="az-Latn-AZ" sz="1800" b="0" i="0" u="none" strike="noStrike" cap="none" normalizeH="0" baseline="0" smtClean="0">
              <a:ln>
                <a:noFill/>
              </a:ln>
              <a:solidFill>
                <a:schemeClr val="tx1"/>
              </a:solidFill>
              <a:effectLst/>
              <a:latin typeface="Arial" pitchFamily="34" charset="0"/>
              <a:cs typeface="Arial" pitchFamily="34" charset="0"/>
            </a:endParaRPr>
          </a:p>
        </p:txBody>
      </p:sp>
      <p:sp>
        <p:nvSpPr>
          <p:cNvPr id="12297" name="Rectangle 9"/>
          <p:cNvSpPr>
            <a:spLocks noChangeArrowheads="1"/>
          </p:cNvSpPr>
          <p:nvPr/>
        </p:nvSpPr>
        <p:spPr bwMode="auto">
          <a:xfrm>
            <a:off x="0" y="81438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857232"/>
            <a:ext cx="8229600" cy="1143000"/>
          </a:xfrm>
        </p:spPr>
        <p:txBody>
          <a:bodyPr/>
          <a:lstStyle/>
          <a:p>
            <a:r>
              <a:rPr lang="az-Latn-AZ" dirty="0" smtClean="0"/>
              <a:t>.</a:t>
            </a:r>
            <a:endParaRPr lang="ru-RU" dirty="0"/>
          </a:p>
        </p:txBody>
      </p:sp>
      <p:sp>
        <p:nvSpPr>
          <p:cNvPr id="24580" name="WordArt 4"/>
          <p:cNvSpPr>
            <a:spLocks noChangeArrowheads="1" noChangeShapeType="1" noTextEdit="1"/>
          </p:cNvSpPr>
          <p:nvPr/>
        </p:nvSpPr>
        <p:spPr bwMode="auto">
          <a:xfrm rot="5400000">
            <a:off x="345430" y="1966938"/>
            <a:ext cx="1647825" cy="971550"/>
          </a:xfrm>
          <a:prstGeom prst="rect">
            <a:avLst/>
          </a:prstGeom>
        </p:spPr>
        <p:txBody>
          <a:bodyPr vert="wordArtVert" wrap="none" fromWordArt="1">
            <a:prstTxWarp prst="textWave4">
              <a:avLst>
                <a:gd name="adj1" fmla="val 13005"/>
                <a:gd name="adj2" fmla="val 0"/>
              </a:avLst>
            </a:prstTxWarp>
          </a:bodyPr>
          <a:lstStyle/>
          <a:p>
            <a:pPr algn="ctr" rtl="0" fontAlgn="auto"/>
            <a:r>
              <a:rPr lang="en-US" sz="3600" kern="10" spc="0" dirty="0" smtClean="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rPr>
              <a:t>II </a:t>
            </a:r>
            <a:r>
              <a:rPr lang="en-US" sz="3600" kern="10" spc="0" dirty="0" err="1" smtClean="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rPr>
              <a:t>qrup</a:t>
            </a:r>
            <a:endParaRPr lang="ru-RU" sz="3600" kern="10" spc="0" dirty="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endParaRPr>
          </a:p>
        </p:txBody>
      </p:sp>
      <p:sp>
        <p:nvSpPr>
          <p:cNvPr id="24579" name="Oval 3"/>
          <p:cNvSpPr>
            <a:spLocks noChangeArrowheads="1"/>
          </p:cNvSpPr>
          <p:nvPr/>
        </p:nvSpPr>
        <p:spPr bwMode="auto">
          <a:xfrm>
            <a:off x="3143240" y="4071942"/>
            <a:ext cx="2400300" cy="914400"/>
          </a:xfrm>
          <a:prstGeom prst="ellipse">
            <a:avLst/>
          </a:prstGeom>
          <a:ln>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4578" name="AutoShape 2"/>
          <p:cNvSpPr>
            <a:spLocks noChangeShapeType="1"/>
          </p:cNvSpPr>
          <p:nvPr/>
        </p:nvSpPr>
        <p:spPr bwMode="auto">
          <a:xfrm flipV="1">
            <a:off x="2214546" y="4786322"/>
            <a:ext cx="1076325" cy="676275"/>
          </a:xfrm>
          <a:prstGeom prst="straightConnector1">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ru-RU"/>
          </a:p>
        </p:txBody>
      </p:sp>
      <p:sp>
        <p:nvSpPr>
          <p:cNvPr id="24577" name="AutoShape 1"/>
          <p:cNvSpPr>
            <a:spLocks noChangeShapeType="1"/>
          </p:cNvSpPr>
          <p:nvPr/>
        </p:nvSpPr>
        <p:spPr bwMode="auto">
          <a:xfrm flipH="1" flipV="1">
            <a:off x="5143504" y="4857760"/>
            <a:ext cx="733425" cy="885825"/>
          </a:xfrm>
          <a:prstGeom prst="straightConnector1">
            <a:avLst/>
          </a:prstGeom>
          <a:ln>
            <a:headEnd/>
            <a:tailEn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ru-RU"/>
          </a:p>
        </p:txBody>
      </p:sp>
      <p:sp>
        <p:nvSpPr>
          <p:cNvPr id="24581" name="Rectangle 5"/>
          <p:cNvSpPr>
            <a:spLocks noChangeArrowheads="1"/>
          </p:cNvSpPr>
          <p:nvPr/>
        </p:nvSpPr>
        <p:spPr bwMode="auto">
          <a:xfrm>
            <a:off x="3357554" y="500042"/>
            <a:ext cx="4214842"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800" b="0"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                                   </a:t>
            </a:r>
            <a:r>
              <a:rPr kumimoji="0" lang="az-Latn-AZ" sz="28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Ekstranet     </a:t>
            </a:r>
            <a:r>
              <a:rPr kumimoji="0" lang="az-Latn-AZ" sz="2800" b="0" i="0" u="none" strike="noStrike" cap="none" normalizeH="0" baseline="0" dirty="0" smtClean="0">
                <a:ln>
                  <a:noFill/>
                </a:ln>
                <a:solidFill>
                  <a:srgbClr val="FF0000"/>
                </a:solidFill>
                <a:effectLst/>
                <a:latin typeface="Algerian" pitchFamily="82" charset="0"/>
                <a:ea typeface="Times New Roman" pitchFamily="18" charset="0"/>
                <a:cs typeface="Times New Roman" pitchFamily="18" charset="0"/>
              </a:rPr>
              <a:t>   </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2" name="Rectangle 6"/>
          <p:cNvSpPr>
            <a:spLocks noChangeArrowheads="1"/>
          </p:cNvSpPr>
          <p:nvPr/>
        </p:nvSpPr>
        <p:spPr bwMode="auto">
          <a:xfrm>
            <a:off x="2571704" y="2083820"/>
            <a:ext cx="6572296"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1.Məktəb kompüterləri bir-biri ilə necə birləşib?</a:t>
            </a:r>
            <a:endParaRPr kumimoji="0" lang="en-US"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400" b="1" i="1" dirty="0" smtClean="0">
              <a:solidFill>
                <a:srgbClr val="00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1"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z-Latn-AZ"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Şəbəkələrin növlərini sxem üzrə yerləşdir.</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4" name="Rectangle 8"/>
          <p:cNvSpPr>
            <a:spLocks noChangeArrowheads="1"/>
          </p:cNvSpPr>
          <p:nvPr/>
        </p:nvSpPr>
        <p:spPr bwMode="auto">
          <a:xfrm>
            <a:off x="0" y="25622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4585" name="Rectangle 9"/>
          <p:cNvSpPr>
            <a:spLocks noChangeArrowheads="1"/>
          </p:cNvSpPr>
          <p:nvPr/>
        </p:nvSpPr>
        <p:spPr bwMode="auto">
          <a:xfrm>
            <a:off x="642910" y="5429264"/>
            <a:ext cx="2286000" cy="885825"/>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
        <p:nvSpPr>
          <p:cNvPr id="24586" name="Rectangle 10"/>
          <p:cNvSpPr>
            <a:spLocks noChangeArrowheads="1"/>
          </p:cNvSpPr>
          <p:nvPr/>
        </p:nvSpPr>
        <p:spPr bwMode="auto">
          <a:xfrm>
            <a:off x="4714876" y="5643578"/>
            <a:ext cx="2286000" cy="885825"/>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ru-RU"/>
          </a:p>
        </p:txBody>
      </p:sp>
    </p:spTree>
  </p:cSld>
  <p:clrMapOvr>
    <a:masterClrMapping/>
  </p:clrMapOvr>
  <p:transition>
    <p:push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WordArt 6"/>
          <p:cNvSpPr>
            <a:spLocks noChangeArrowheads="1" noChangeShapeType="1" noTextEdit="1"/>
          </p:cNvSpPr>
          <p:nvPr/>
        </p:nvSpPr>
        <p:spPr bwMode="auto">
          <a:xfrm rot="5400000">
            <a:off x="322188" y="1990180"/>
            <a:ext cx="1838325" cy="971550"/>
          </a:xfrm>
          <a:prstGeom prst="rect">
            <a:avLst/>
          </a:prstGeom>
        </p:spPr>
        <p:txBody>
          <a:bodyPr vert="wordArtVert" wrap="none" fromWordArt="1">
            <a:prstTxWarp prst="textWave4">
              <a:avLst>
                <a:gd name="adj1" fmla="val 13005"/>
                <a:gd name="adj2" fmla="val 0"/>
              </a:avLst>
            </a:prstTxWarp>
          </a:bodyPr>
          <a:lstStyle/>
          <a:p>
            <a:pPr algn="ctr" rtl="0" fontAlgn="auto"/>
            <a:r>
              <a:rPr lang="en-US" sz="3600" kern="10" spc="0" dirty="0" smtClean="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rPr>
              <a:t>III </a:t>
            </a:r>
            <a:r>
              <a:rPr lang="en-US" sz="3600" kern="10" spc="0" dirty="0" err="1" smtClean="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rPr>
              <a:t>qrup</a:t>
            </a:r>
            <a:endParaRPr lang="ru-RU" sz="3600" kern="10" spc="0" dirty="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Arial Black"/>
            </a:endParaRPr>
          </a:p>
        </p:txBody>
      </p:sp>
      <p:pic>
        <p:nvPicPr>
          <p:cNvPr id="10245" name="Picture 5" descr="kurach"/>
          <p:cNvPicPr>
            <a:picLocks noChangeAspect="1" noChangeArrowheads="1"/>
          </p:cNvPicPr>
          <p:nvPr/>
        </p:nvPicPr>
        <p:blipFill>
          <a:blip r:embed="rId2" cstate="print"/>
          <a:srcRect/>
          <a:stretch>
            <a:fillRect/>
          </a:stretch>
        </p:blipFill>
        <p:spPr bwMode="auto">
          <a:xfrm>
            <a:off x="1928794" y="4214818"/>
            <a:ext cx="904875" cy="809625"/>
          </a:xfrm>
          <a:prstGeom prst="rect">
            <a:avLst/>
          </a:prstGeom>
          <a:noFill/>
        </p:spPr>
      </p:pic>
      <p:pic>
        <p:nvPicPr>
          <p:cNvPr id="10244" name="Picture 4" descr="kurach"/>
          <p:cNvPicPr>
            <a:picLocks noChangeAspect="1" noChangeArrowheads="1"/>
          </p:cNvPicPr>
          <p:nvPr/>
        </p:nvPicPr>
        <p:blipFill>
          <a:blip r:embed="rId2" cstate="print"/>
          <a:srcRect/>
          <a:stretch>
            <a:fillRect/>
          </a:stretch>
        </p:blipFill>
        <p:spPr bwMode="auto">
          <a:xfrm>
            <a:off x="3714744" y="4786322"/>
            <a:ext cx="904875" cy="809625"/>
          </a:xfrm>
          <a:prstGeom prst="rect">
            <a:avLst/>
          </a:prstGeom>
          <a:noFill/>
        </p:spPr>
      </p:pic>
      <p:pic>
        <p:nvPicPr>
          <p:cNvPr id="10243" name="Picture 3" descr="kurach"/>
          <p:cNvPicPr>
            <a:picLocks noChangeAspect="1" noChangeArrowheads="1"/>
          </p:cNvPicPr>
          <p:nvPr/>
        </p:nvPicPr>
        <p:blipFill>
          <a:blip r:embed="rId2" cstate="print"/>
          <a:srcRect/>
          <a:stretch>
            <a:fillRect/>
          </a:stretch>
        </p:blipFill>
        <p:spPr bwMode="auto">
          <a:xfrm>
            <a:off x="6286512" y="4214818"/>
            <a:ext cx="904875" cy="809625"/>
          </a:xfrm>
          <a:prstGeom prst="rect">
            <a:avLst/>
          </a:prstGeom>
          <a:noFill/>
        </p:spPr>
      </p:pic>
      <p:pic>
        <p:nvPicPr>
          <p:cNvPr id="10242" name="Picture 2" descr="kurach"/>
          <p:cNvPicPr>
            <a:picLocks noChangeAspect="1" noChangeArrowheads="1"/>
          </p:cNvPicPr>
          <p:nvPr/>
        </p:nvPicPr>
        <p:blipFill>
          <a:blip r:embed="rId2" cstate="print"/>
          <a:srcRect/>
          <a:stretch>
            <a:fillRect/>
          </a:stretch>
        </p:blipFill>
        <p:spPr bwMode="auto">
          <a:xfrm>
            <a:off x="857224" y="5715016"/>
            <a:ext cx="904875" cy="809625"/>
          </a:xfrm>
          <a:prstGeom prst="rect">
            <a:avLst/>
          </a:prstGeom>
          <a:noFill/>
        </p:spPr>
      </p:pic>
      <p:pic>
        <p:nvPicPr>
          <p:cNvPr id="10241" name="Рисунок 12" descr="kurach"/>
          <p:cNvPicPr>
            <a:picLocks noChangeAspect="1" noChangeArrowheads="1"/>
          </p:cNvPicPr>
          <p:nvPr/>
        </p:nvPicPr>
        <p:blipFill>
          <a:blip r:embed="rId2" cstate="print"/>
          <a:srcRect/>
          <a:stretch>
            <a:fillRect/>
          </a:stretch>
        </p:blipFill>
        <p:spPr bwMode="auto">
          <a:xfrm>
            <a:off x="6143636" y="5715016"/>
            <a:ext cx="904875" cy="809625"/>
          </a:xfrm>
          <a:prstGeom prst="rect">
            <a:avLst/>
          </a:prstGeom>
          <a:noFill/>
        </p:spPr>
      </p:pic>
      <p:sp>
        <p:nvSpPr>
          <p:cNvPr id="10247" name="Rectangle 7"/>
          <p:cNvSpPr>
            <a:spLocks noChangeArrowheads="1"/>
          </p:cNvSpPr>
          <p:nvPr/>
        </p:nvSpPr>
        <p:spPr bwMode="auto">
          <a:xfrm>
            <a:off x="2500298" y="642918"/>
            <a:ext cx="6215074"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İntarnet</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48" name="Rectangle 8"/>
          <p:cNvSpPr>
            <a:spLocks noChangeArrowheads="1"/>
          </p:cNvSpPr>
          <p:nvPr/>
        </p:nvSpPr>
        <p:spPr bwMode="auto">
          <a:xfrm>
            <a:off x="2357422" y="1725500"/>
            <a:ext cx="6286544"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1.Şəbəkə topologiyası nədir və hansı n</a:t>
            </a:r>
            <a:r>
              <a:rPr kumimoji="0" lang="az-Latn-AZ" sz="2000" b="1" i="1" u="none" strike="noStrike" cap="none" normalizeH="0" baseline="0" dirty="0" smtClean="0">
                <a:ln>
                  <a:noFill/>
                </a:ln>
                <a:solidFill>
                  <a:srgbClr val="000000"/>
                </a:solidFill>
                <a:effectLst/>
                <a:latin typeface="Trebuchet MS"/>
                <a:ea typeface="Times New Roman" pitchFamily="18" charset="0"/>
                <a:cs typeface="Times New Roman" pitchFamily="18" charset="0"/>
              </a:rPr>
              <a:t>ö</a:t>
            </a:r>
            <a:r>
              <a:rPr kumimoji="0" lang="az-Latn-AZ"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vləri var?</a:t>
            </a:r>
            <a:endParaRPr kumimoji="0" lang="en-US"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000" b="1" i="1" dirty="0" smtClean="0">
              <a:solidFill>
                <a:srgbClr val="00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2000" b="1" i="1" dirty="0" smtClean="0">
              <a:solidFill>
                <a:srgbClr val="00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1"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z-Latn-AZ"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2.Verilmiş komp</a:t>
            </a:r>
            <a:r>
              <a:rPr kumimoji="0" lang="az-Latn-AZ" sz="2000" b="1" i="1" u="none" strike="noStrike" cap="none" normalizeH="0" baseline="0" dirty="0" smtClean="0">
                <a:ln>
                  <a:noFill/>
                </a:ln>
                <a:solidFill>
                  <a:srgbClr val="000000"/>
                </a:solidFill>
                <a:effectLst/>
                <a:latin typeface="Trebuchet MS"/>
                <a:ea typeface="Times New Roman" pitchFamily="18" charset="0"/>
                <a:cs typeface="Times New Roman" pitchFamily="18" charset="0"/>
              </a:rPr>
              <a:t>ü</a:t>
            </a:r>
            <a:r>
              <a:rPr kumimoji="0" lang="az-Latn-AZ"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terləri bir ne</a:t>
            </a:r>
            <a:r>
              <a:rPr kumimoji="0" lang="az-Latn-AZ" sz="2000" b="1" i="1" u="none" strike="noStrike" cap="none" normalizeH="0" baseline="0" dirty="0" smtClean="0">
                <a:ln>
                  <a:noFill/>
                </a:ln>
                <a:solidFill>
                  <a:srgbClr val="000000"/>
                </a:solidFill>
                <a:effectLst/>
                <a:latin typeface="Trebuchet MS"/>
                <a:ea typeface="Times New Roman" pitchFamily="18" charset="0"/>
                <a:cs typeface="Times New Roman" pitchFamily="18" charset="0"/>
              </a:rPr>
              <a:t>ç</a:t>
            </a:r>
            <a:r>
              <a:rPr kumimoji="0" lang="az-Latn-AZ"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ə </a:t>
            </a:r>
            <a:r>
              <a:rPr kumimoji="0" lang="az-Latn-AZ" sz="2000" b="1" i="1" u="none" strike="noStrike" cap="none" normalizeH="0" baseline="0" dirty="0" smtClean="0">
                <a:ln>
                  <a:noFill/>
                </a:ln>
                <a:solidFill>
                  <a:srgbClr val="000000"/>
                </a:solidFill>
                <a:effectLst/>
                <a:latin typeface="Trebuchet MS"/>
                <a:ea typeface="Times New Roman" pitchFamily="18" charset="0"/>
                <a:cs typeface="Times New Roman" pitchFamily="18" charset="0"/>
              </a:rPr>
              <a:t>ü</a:t>
            </a:r>
            <a:r>
              <a:rPr kumimoji="0" lang="az-Latn-AZ" sz="20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sulla elə birləşdirin ki, onların hər birindən o birlərə bağlantı olsun.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10249" name="Rectangle 9"/>
          <p:cNvSpPr>
            <a:spLocks noChangeArrowheads="1"/>
          </p:cNvSpPr>
          <p:nvPr/>
        </p:nvSpPr>
        <p:spPr bwMode="auto">
          <a:xfrm>
            <a:off x="0" y="3562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1100" b="0" i="0" u="none" strike="noStrike" cap="none" normalizeH="0" baseline="0" smtClean="0">
                <a:ln>
                  <a:noFill/>
                </a:ln>
                <a:solidFill>
                  <a:schemeClr val="tx1"/>
                </a:solidFill>
                <a:effectLst/>
                <a:latin typeface="Trebuchet MS" pitchFamily="34" charset="0"/>
                <a:ea typeface="Times New Roman" pitchFamily="18" charset="0"/>
                <a:cs typeface="Times New Roman" pitchFamily="18" charset="0"/>
              </a:rPr>
              <a:t>                         </a:t>
            </a:r>
            <a:endParaRPr kumimoji="0" lang="az-Latn-AZ" sz="1800" b="0" i="0" u="none" strike="noStrike" cap="none" normalizeH="0" baseline="0" smtClean="0">
              <a:ln>
                <a:noFill/>
              </a:ln>
              <a:solidFill>
                <a:schemeClr val="tx1"/>
              </a:solidFill>
              <a:effectLst/>
              <a:latin typeface="Arial" pitchFamily="34" charset="0"/>
              <a:cs typeface="Arial" pitchFamily="34" charset="0"/>
            </a:endParaRPr>
          </a:p>
        </p:txBody>
      </p:sp>
      <p:sp>
        <p:nvSpPr>
          <p:cNvPr id="10250" name="Rectangle 10"/>
          <p:cNvSpPr>
            <a:spLocks noChangeArrowheads="1"/>
          </p:cNvSpPr>
          <p:nvPr/>
        </p:nvSpPr>
        <p:spPr bwMode="auto">
          <a:xfrm>
            <a:off x="0" y="4371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1100" b="0" i="0" u="none" strike="noStrike" cap="none" normalizeH="0" baseline="0" smtClean="0">
                <a:ln>
                  <a:noFill/>
                </a:ln>
                <a:solidFill>
                  <a:schemeClr val="tx1"/>
                </a:solidFill>
                <a:effectLst/>
                <a:latin typeface="Trebuchet MS" pitchFamily="34" charset="0"/>
                <a:ea typeface="Times New Roman" pitchFamily="18" charset="0"/>
                <a:cs typeface="Times New Roman" pitchFamily="18" charset="0"/>
              </a:rPr>
              <a:t>                                       </a:t>
            </a:r>
            <a:endParaRPr kumimoji="0" lang="az-Latn-AZ" sz="1800" b="0" i="0" u="none" strike="noStrike" cap="none" normalizeH="0" baseline="0" smtClean="0">
              <a:ln>
                <a:noFill/>
              </a:ln>
              <a:solidFill>
                <a:schemeClr val="tx1"/>
              </a:solidFill>
              <a:effectLst/>
              <a:latin typeface="Arial" pitchFamily="34" charset="0"/>
              <a:cs typeface="Arial" pitchFamily="34" charset="0"/>
            </a:endParaRPr>
          </a:p>
        </p:txBody>
      </p:sp>
      <p:sp>
        <p:nvSpPr>
          <p:cNvPr id="10251" name="Rectangle 11"/>
          <p:cNvSpPr>
            <a:spLocks noChangeArrowheads="1"/>
          </p:cNvSpPr>
          <p:nvPr/>
        </p:nvSpPr>
        <p:spPr bwMode="auto">
          <a:xfrm>
            <a:off x="0" y="5181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1100" b="0" i="0" u="none" strike="noStrike" cap="none" normalizeH="0" baseline="0" smtClean="0">
                <a:ln>
                  <a:noFill/>
                </a:ln>
                <a:solidFill>
                  <a:schemeClr val="tx1"/>
                </a:solidFill>
                <a:effectLst/>
                <a:latin typeface="Trebuchet MS" pitchFamily="34" charset="0"/>
                <a:ea typeface="Times New Roman" pitchFamily="18" charset="0"/>
                <a:cs typeface="Times New Roman" pitchFamily="18" charset="0"/>
              </a:rPr>
              <a:t>    </a:t>
            </a:r>
            <a:endParaRPr kumimoji="0" lang="az-Latn-AZ" sz="1800" b="0" i="0" u="none" strike="noStrike" cap="none" normalizeH="0" baseline="0" smtClean="0">
              <a:ln>
                <a:noFill/>
              </a:ln>
              <a:solidFill>
                <a:schemeClr val="tx1"/>
              </a:solidFill>
              <a:effectLst/>
              <a:latin typeface="Arial" pitchFamily="34" charset="0"/>
              <a:cs typeface="Arial" pitchFamily="34" charset="0"/>
            </a:endParaRPr>
          </a:p>
        </p:txBody>
      </p:sp>
      <p:sp>
        <p:nvSpPr>
          <p:cNvPr id="10252" name="Rectangle 12"/>
          <p:cNvSpPr>
            <a:spLocks noChangeArrowheads="1"/>
          </p:cNvSpPr>
          <p:nvPr/>
        </p:nvSpPr>
        <p:spPr bwMode="auto">
          <a:xfrm>
            <a:off x="0" y="5991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1100" b="0" i="0" u="none" strike="noStrike" cap="none" normalizeH="0" baseline="0" smtClean="0">
                <a:ln>
                  <a:noFill/>
                </a:ln>
                <a:solidFill>
                  <a:schemeClr val="tx1"/>
                </a:solidFill>
                <a:effectLst/>
                <a:latin typeface="Trebuchet MS" pitchFamily="34" charset="0"/>
                <a:ea typeface="Times New Roman" pitchFamily="18" charset="0"/>
                <a:cs typeface="Times New Roman" pitchFamily="18" charset="0"/>
              </a:rPr>
              <a:t>                                                     </a:t>
            </a:r>
            <a:endParaRPr kumimoji="0" lang="az-Latn-AZ" sz="1800" b="0" i="0" u="none" strike="noStrike" cap="none" normalizeH="0" baseline="0" smtClean="0">
              <a:ln>
                <a:noFill/>
              </a:ln>
              <a:solidFill>
                <a:schemeClr val="tx1"/>
              </a:solidFill>
              <a:effectLst/>
              <a:latin typeface="Arial" pitchFamily="34" charset="0"/>
              <a:cs typeface="Arial" pitchFamily="34" charset="0"/>
            </a:endParaRPr>
          </a:p>
        </p:txBody>
      </p:sp>
      <p:sp>
        <p:nvSpPr>
          <p:cNvPr id="10253" name="Rectangle 13"/>
          <p:cNvSpPr>
            <a:spLocks noChangeArrowheads="1"/>
          </p:cNvSpPr>
          <p:nvPr/>
        </p:nvSpPr>
        <p:spPr bwMode="auto">
          <a:xfrm>
            <a:off x="0" y="68008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checke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Таблица 14"/>
          <p:cNvGraphicFramePr>
            <a:graphicFrameLocks noGrp="1"/>
          </p:cNvGraphicFramePr>
          <p:nvPr/>
        </p:nvGraphicFramePr>
        <p:xfrm>
          <a:off x="428596" y="2357430"/>
          <a:ext cx="8286808" cy="4000529"/>
        </p:xfrm>
        <a:graphic>
          <a:graphicData uri="http://schemas.openxmlformats.org/drawingml/2006/table">
            <a:tbl>
              <a:tblPr/>
              <a:tblGrid>
                <a:gridCol w="3685023"/>
                <a:gridCol w="104117"/>
                <a:gridCol w="1361193"/>
                <a:gridCol w="1404992"/>
                <a:gridCol w="104117"/>
                <a:gridCol w="1627366"/>
              </a:tblGrid>
              <a:tr h="959899">
                <a:tc gridSpan="2">
                  <a:txBody>
                    <a:bodyPr/>
                    <a:lstStyle/>
                    <a:p>
                      <a:pPr algn="ctr">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       Qruplar</a:t>
                      </a:r>
                      <a:endParaRPr lang="ru-RU" sz="1000" dirty="0">
                        <a:solidFill>
                          <a:srgbClr val="FF0000"/>
                        </a:solidFill>
                        <a:latin typeface="Times New Roman" pitchFamily="18" charset="0"/>
                        <a:ea typeface="Times New Roman"/>
                        <a:cs typeface="Times New Roman" pitchFamily="18" charset="0"/>
                      </a:endParaRPr>
                    </a:p>
                    <a:p>
                      <a:pPr>
                        <a:lnSpc>
                          <a:spcPct val="115000"/>
                        </a:lnSpc>
                        <a:spcAft>
                          <a:spcPts val="0"/>
                        </a:spcAft>
                        <a:tabLst>
                          <a:tab pos="57150" algn="l"/>
                        </a:tabLst>
                      </a:pPr>
                      <a:r>
                        <a:rPr lang="az-Latn-AZ" sz="2700" b="1" dirty="0">
                          <a:solidFill>
                            <a:srgbClr val="FF0000"/>
                          </a:solidFill>
                          <a:latin typeface="Times New Roman" pitchFamily="18" charset="0"/>
                          <a:ea typeface="Times New Roman"/>
                          <a:cs typeface="Times New Roman" pitchFamily="18" charset="0"/>
                        </a:rPr>
                        <a:t>Meyarlar</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28575" cap="flat" cmpd="sng" algn="ctr">
                      <a:solidFill>
                        <a:srgbClr val="FA8D3D"/>
                      </a:solidFill>
                      <a:prstDash val="solid"/>
                      <a:round/>
                      <a:headEnd type="none" w="med" len="med"/>
                      <a:tailEnd type="none" w="med" len="med"/>
                    </a:lnB>
                  </a:tcPr>
                </a:tc>
                <a:tc hMerge="1">
                  <a:txBody>
                    <a:bodyPr/>
                    <a:lstStyle/>
                    <a:p>
                      <a:endParaRPr lang="ru-RU"/>
                    </a:p>
                  </a:txBody>
                  <a:tcPr/>
                </a:tc>
                <a:tc>
                  <a:txBody>
                    <a:bodyPr/>
                    <a:lstStyle/>
                    <a:p>
                      <a:pPr>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I qrup</a:t>
                      </a:r>
                      <a:endParaRPr lang="ru-RU" sz="1000" dirty="0">
                        <a:solidFill>
                          <a:srgbClr val="FF0000"/>
                        </a:solidFill>
                        <a:latin typeface="Times New Roman" pitchFamily="18" charset="0"/>
                        <a:ea typeface="Times New Roman"/>
                        <a:cs typeface="Times New Roman" pitchFamily="18" charset="0"/>
                      </a:endParaRPr>
                    </a:p>
                    <a:p>
                      <a:pPr>
                        <a:lnSpc>
                          <a:spcPct val="115000"/>
                        </a:lnSpc>
                        <a:spcAft>
                          <a:spcPts val="0"/>
                        </a:spcAft>
                        <a:tabLst>
                          <a:tab pos="381000" algn="l"/>
                        </a:tabLst>
                      </a:pPr>
                      <a:r>
                        <a:rPr lang="az-Latn-AZ" sz="1500" b="1" dirty="0">
                          <a:solidFill>
                            <a:srgbClr val="FF0000"/>
                          </a:solidFill>
                          <a:latin typeface="Times New Roman" pitchFamily="18" charset="0"/>
                          <a:ea typeface="Times New Roman"/>
                          <a:cs typeface="Times New Roman" pitchFamily="18" charset="0"/>
                        </a:rPr>
                        <a:t>İnternet</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28575" cap="flat" cmpd="sng" algn="ctr">
                      <a:solidFill>
                        <a:srgbClr val="FA8D3D"/>
                      </a:solidFill>
                      <a:prstDash val="solid"/>
                      <a:round/>
                      <a:headEnd type="none" w="med" len="med"/>
                      <a:tailEnd type="none" w="med" len="med"/>
                    </a:lnB>
                  </a:tcPr>
                </a:tc>
                <a:tc gridSpan="2">
                  <a:txBody>
                    <a:bodyPr/>
                    <a:lstStyle/>
                    <a:p>
                      <a:pPr>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II qrup</a:t>
                      </a:r>
                      <a:endParaRPr lang="ru-RU" sz="1000" dirty="0">
                        <a:solidFill>
                          <a:srgbClr val="FF0000"/>
                        </a:solidFill>
                        <a:latin typeface="Times New Roman" pitchFamily="18" charset="0"/>
                        <a:ea typeface="Times New Roman"/>
                        <a:cs typeface="Times New Roman" pitchFamily="18" charset="0"/>
                      </a:endParaRPr>
                    </a:p>
                    <a:p>
                      <a:pPr>
                        <a:lnSpc>
                          <a:spcPct val="115000"/>
                        </a:lnSpc>
                        <a:spcAft>
                          <a:spcPts val="0"/>
                        </a:spcAft>
                        <a:tabLst>
                          <a:tab pos="381000" algn="l"/>
                        </a:tabLst>
                      </a:pPr>
                      <a:r>
                        <a:rPr lang="az-Latn-AZ" sz="1500" dirty="0">
                          <a:solidFill>
                            <a:srgbClr val="FF0000"/>
                          </a:solidFill>
                          <a:latin typeface="Times New Roman" pitchFamily="18" charset="0"/>
                          <a:ea typeface="Times New Roman"/>
                          <a:cs typeface="Times New Roman" pitchFamily="18" charset="0"/>
                        </a:rPr>
                        <a:t>Ekstranet</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28575" cap="flat" cmpd="sng" algn="ctr">
                      <a:solidFill>
                        <a:srgbClr val="FA8D3D"/>
                      </a:solidFill>
                      <a:prstDash val="solid"/>
                      <a:round/>
                      <a:headEnd type="none" w="med" len="med"/>
                      <a:tailEnd type="none" w="med" len="med"/>
                    </a:lnB>
                  </a:tcPr>
                </a:tc>
                <a:tc hMerge="1">
                  <a:txBody>
                    <a:bodyPr/>
                    <a:lstStyle/>
                    <a:p>
                      <a:endParaRPr lang="ru-RU"/>
                    </a:p>
                  </a:txBody>
                  <a:tcPr/>
                </a:tc>
                <a:tc>
                  <a:txBody>
                    <a:bodyPr/>
                    <a:lstStyle/>
                    <a:p>
                      <a:pPr>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III qrup</a:t>
                      </a:r>
                      <a:endParaRPr lang="ru-RU" sz="1000" dirty="0">
                        <a:solidFill>
                          <a:srgbClr val="FF0000"/>
                        </a:solidFill>
                        <a:latin typeface="Times New Roman" pitchFamily="18" charset="0"/>
                        <a:ea typeface="Times New Roman"/>
                        <a:cs typeface="Times New Roman" pitchFamily="18" charset="0"/>
                      </a:endParaRPr>
                    </a:p>
                    <a:p>
                      <a:pPr>
                        <a:lnSpc>
                          <a:spcPct val="115000"/>
                        </a:lnSpc>
                        <a:spcAft>
                          <a:spcPts val="0"/>
                        </a:spcAft>
                        <a:tabLst>
                          <a:tab pos="381000" algn="l"/>
                        </a:tabLst>
                      </a:pPr>
                      <a:r>
                        <a:rPr lang="az-Latn-AZ" sz="1500" b="1" dirty="0">
                          <a:solidFill>
                            <a:srgbClr val="FF0000"/>
                          </a:solidFill>
                          <a:latin typeface="Times New Roman" pitchFamily="18" charset="0"/>
                          <a:ea typeface="Times New Roman"/>
                          <a:cs typeface="Times New Roman" pitchFamily="18" charset="0"/>
                        </a:rPr>
                        <a:t>İntarnet</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28575" cap="flat" cmpd="sng" algn="ctr">
                      <a:solidFill>
                        <a:srgbClr val="FA8D3D"/>
                      </a:solidFill>
                      <a:prstDash val="solid"/>
                      <a:round/>
                      <a:headEnd type="none" w="med" len="med"/>
                      <a:tailEnd type="none" w="med" len="med"/>
                    </a:lnB>
                  </a:tcPr>
                </a:tc>
              </a:tr>
              <a:tr h="479950">
                <a:tc gridSpan="2">
                  <a:txBody>
                    <a:bodyPr/>
                    <a:lstStyle/>
                    <a:p>
                      <a:pPr algn="just">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İzah etmə</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28575"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hMerge="1">
                  <a:txBody>
                    <a:bodyPr/>
                    <a:lstStyle/>
                    <a:p>
                      <a:endParaRPr lang="ru-RU"/>
                    </a:p>
                  </a:txBody>
                  <a:tcPr/>
                </a:tc>
                <a:tc>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28575"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gridSpan="2">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28575"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hMerge="1">
                  <a:txBody>
                    <a:bodyPr/>
                    <a:lstStyle/>
                    <a:p>
                      <a:endParaRPr lang="ru-RU"/>
                    </a:p>
                  </a:txBody>
                  <a:tcPr/>
                </a:tc>
                <a:tc>
                  <a:txBody>
                    <a:bodyPr/>
                    <a:lstStyle/>
                    <a:p>
                      <a:pPr algn="just">
                        <a:lnSpc>
                          <a:spcPct val="115000"/>
                        </a:lnSpc>
                        <a:spcAft>
                          <a:spcPts val="0"/>
                        </a:spcAft>
                        <a:tabLst>
                          <a:tab pos="381000" algn="l"/>
                        </a:tabLst>
                      </a:pPr>
                      <a:endParaRPr lang="ru-RU" sz="1000" dirty="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28575"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r>
              <a:tr h="479950">
                <a:tc gridSpan="2">
                  <a:txBody>
                    <a:bodyPr/>
                    <a:lstStyle/>
                    <a:p>
                      <a:pPr algn="just">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Fərqləndirmə</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c hMerge="1">
                  <a:txBody>
                    <a:bodyPr/>
                    <a:lstStyle/>
                    <a:p>
                      <a:endParaRPr lang="ru-RU"/>
                    </a:p>
                  </a:txBody>
                  <a:tcPr/>
                </a:tc>
                <a:tc>
                  <a:txBody>
                    <a:bodyPr/>
                    <a:lstStyle/>
                    <a:p>
                      <a:pPr algn="just">
                        <a:lnSpc>
                          <a:spcPct val="115000"/>
                        </a:lnSpc>
                        <a:spcAft>
                          <a:spcPts val="0"/>
                        </a:spcAft>
                        <a:tabLst>
                          <a:tab pos="381000" algn="l"/>
                        </a:tabLst>
                      </a:pPr>
                      <a:endParaRPr lang="ru-RU" sz="1000" dirty="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c gridSpan="2">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c hMerge="1">
                  <a:txBody>
                    <a:bodyPr/>
                    <a:lstStyle/>
                    <a:p>
                      <a:endParaRPr lang="ru-RU"/>
                    </a:p>
                  </a:txBody>
                  <a:tcPr/>
                </a:tc>
                <a:tc>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r>
              <a:tr h="943071">
                <a:tc gridSpan="2">
                  <a:txBody>
                    <a:bodyPr/>
                    <a:lstStyle/>
                    <a:p>
                      <a:pPr algn="just">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Nizam-intizam</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hMerge="1">
                  <a:txBody>
                    <a:bodyPr/>
                    <a:lstStyle/>
                    <a:p>
                      <a:endParaRPr lang="ru-RU"/>
                    </a:p>
                  </a:txBody>
                  <a:tcPr/>
                </a:tc>
                <a:tc>
                  <a:txBody>
                    <a:bodyPr/>
                    <a:lstStyle/>
                    <a:p>
                      <a:pPr algn="just">
                        <a:lnSpc>
                          <a:spcPct val="115000"/>
                        </a:lnSpc>
                        <a:spcAft>
                          <a:spcPts val="0"/>
                        </a:spcAft>
                        <a:tabLst>
                          <a:tab pos="381000" algn="l"/>
                        </a:tabLst>
                      </a:pPr>
                      <a:endParaRPr lang="ru-RU" sz="1000" dirty="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gridSpan="2">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hMerge="1">
                  <a:txBody>
                    <a:bodyPr/>
                    <a:lstStyle/>
                    <a:p>
                      <a:endParaRPr lang="ru-RU"/>
                    </a:p>
                  </a:txBody>
                  <a:tcPr/>
                </a:tc>
                <a:tc>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r>
              <a:tr h="479950">
                <a:tc gridSpan="2">
                  <a:txBody>
                    <a:bodyPr/>
                    <a:lstStyle/>
                    <a:p>
                      <a:pPr algn="just">
                        <a:lnSpc>
                          <a:spcPct val="115000"/>
                        </a:lnSpc>
                        <a:spcAft>
                          <a:spcPts val="0"/>
                        </a:spcAft>
                        <a:tabLst>
                          <a:tab pos="381000" algn="l"/>
                        </a:tabLst>
                      </a:pPr>
                      <a:r>
                        <a:rPr lang="az-Latn-AZ" sz="2700" b="1" dirty="0">
                          <a:solidFill>
                            <a:srgbClr val="FF0000"/>
                          </a:solidFill>
                          <a:latin typeface="Times New Roman" pitchFamily="18" charset="0"/>
                          <a:ea typeface="Times New Roman"/>
                          <a:cs typeface="Times New Roman" pitchFamily="18" charset="0"/>
                        </a:rPr>
                        <a:t>Əməkdaşlıq</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c hMerge="1">
                  <a:txBody>
                    <a:bodyPr/>
                    <a:lstStyle/>
                    <a:p>
                      <a:endParaRPr lang="ru-RU"/>
                    </a:p>
                  </a:txBody>
                  <a:tcPr/>
                </a:tc>
                <a:tc>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c gridSpan="2">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c hMerge="1">
                  <a:txBody>
                    <a:bodyPr/>
                    <a:lstStyle/>
                    <a:p>
                      <a:endParaRPr lang="ru-RU"/>
                    </a:p>
                  </a:txBody>
                  <a:tcPr/>
                </a:tc>
                <a:tc>
                  <a:txBody>
                    <a:bodyPr/>
                    <a:lstStyle/>
                    <a:p>
                      <a:pPr algn="just">
                        <a:lnSpc>
                          <a:spcPct val="115000"/>
                        </a:lnSpc>
                        <a:spcAft>
                          <a:spcPts val="0"/>
                        </a:spcAft>
                        <a:tabLst>
                          <a:tab pos="381000" algn="l"/>
                        </a:tabLst>
                      </a:pPr>
                      <a:endParaRPr lang="ru-RU" sz="100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tcPr>
                </a:tc>
              </a:tr>
              <a:tr h="657709">
                <a:tc>
                  <a:txBody>
                    <a:bodyPr/>
                    <a:lstStyle/>
                    <a:p>
                      <a:pPr marL="400050">
                        <a:lnSpc>
                          <a:spcPct val="115000"/>
                        </a:lnSpc>
                        <a:spcAft>
                          <a:spcPts val="0"/>
                        </a:spcAft>
                      </a:pPr>
                      <a:endParaRPr lang="ru-RU" sz="1000" dirty="0">
                        <a:solidFill>
                          <a:srgbClr val="FF0000"/>
                        </a:solidFill>
                        <a:latin typeface="Times New Roman" pitchFamily="18" charset="0"/>
                        <a:ea typeface="Times New Roman"/>
                        <a:cs typeface="Times New Roman" pitchFamily="18" charset="0"/>
                      </a:endParaRPr>
                    </a:p>
                    <a:p>
                      <a:pPr marL="400050">
                        <a:lnSpc>
                          <a:spcPct val="115000"/>
                        </a:lnSpc>
                        <a:spcAft>
                          <a:spcPts val="0"/>
                        </a:spcAft>
                      </a:pPr>
                      <a:r>
                        <a:rPr lang="az-Latn-AZ" sz="2700" b="1" dirty="0">
                          <a:solidFill>
                            <a:srgbClr val="FF0000"/>
                          </a:solidFill>
                          <a:latin typeface="Times New Roman" pitchFamily="18" charset="0"/>
                          <a:ea typeface="Times New Roman"/>
                          <a:cs typeface="Times New Roman" pitchFamily="18" charset="0"/>
                        </a:rPr>
                        <a:t>Yekun</a:t>
                      </a:r>
                      <a:endParaRPr lang="ru-RU" sz="1000" dirty="0">
                        <a:solidFill>
                          <a:srgbClr val="FF0000"/>
                        </a:solidFill>
                        <a:latin typeface="Times New Roman" pitchFamily="18" charset="0"/>
                        <a:ea typeface="Times New Roman"/>
                        <a:cs typeface="Times New Roman" pitchFamily="18" charset="0"/>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gridSpan="2">
                  <a:txBody>
                    <a:bodyPr/>
                    <a:lstStyle/>
                    <a:p>
                      <a:pPr>
                        <a:lnSpc>
                          <a:spcPct val="115000"/>
                        </a:lnSpc>
                        <a:spcAft>
                          <a:spcPts val="0"/>
                        </a:spcAft>
                      </a:pPr>
                      <a:endParaRPr lang="az-Latn-AZ" sz="1000" dirty="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hMerge="1">
                  <a:txBody>
                    <a:bodyPr/>
                    <a:lstStyle/>
                    <a:p>
                      <a:endParaRPr lang="ru-RU"/>
                    </a:p>
                  </a:txBody>
                  <a:tcPr/>
                </a:tc>
                <a:tc>
                  <a:txBody>
                    <a:bodyPr/>
                    <a:lstStyle/>
                    <a:p>
                      <a:pPr>
                        <a:lnSpc>
                          <a:spcPct val="115000"/>
                        </a:lnSpc>
                        <a:spcAft>
                          <a:spcPts val="0"/>
                        </a:spcAft>
                      </a:pPr>
                      <a:endParaRPr lang="az-Latn-AZ" sz="1000" dirty="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gridSpan="2">
                  <a:txBody>
                    <a:bodyPr/>
                    <a:lstStyle/>
                    <a:p>
                      <a:pPr>
                        <a:lnSpc>
                          <a:spcPct val="115000"/>
                        </a:lnSpc>
                        <a:spcAft>
                          <a:spcPts val="0"/>
                        </a:spcAft>
                      </a:pPr>
                      <a:endParaRPr lang="az-Latn-AZ" sz="1000" dirty="0">
                        <a:solidFill>
                          <a:srgbClr val="FF0000"/>
                        </a:solidFill>
                        <a:latin typeface="Trebuchet MS"/>
                        <a:ea typeface="Times New Roman"/>
                        <a:cs typeface="Times New Roman"/>
                      </a:endParaRPr>
                    </a:p>
                  </a:txBody>
                  <a:tcPr marL="64971" marR="64971" marT="0" marB="0">
                    <a:lnL w="12700" cap="flat" cmpd="sng" algn="ctr">
                      <a:solidFill>
                        <a:srgbClr val="FA8D3D"/>
                      </a:solidFill>
                      <a:prstDash val="solid"/>
                      <a:round/>
                      <a:headEnd type="none" w="med" len="med"/>
                      <a:tailEnd type="none" w="med" len="med"/>
                    </a:lnL>
                    <a:lnR w="12700" cap="flat" cmpd="sng" algn="ctr">
                      <a:solidFill>
                        <a:srgbClr val="FA8D3D"/>
                      </a:solidFill>
                      <a:prstDash val="solid"/>
                      <a:round/>
                      <a:headEnd type="none" w="med" len="med"/>
                      <a:tailEnd type="none" w="med" len="med"/>
                    </a:lnR>
                    <a:lnT w="12700" cap="flat" cmpd="sng" algn="ctr">
                      <a:solidFill>
                        <a:srgbClr val="FA8D3D"/>
                      </a:solidFill>
                      <a:prstDash val="solid"/>
                      <a:round/>
                      <a:headEnd type="none" w="med" len="med"/>
                      <a:tailEnd type="none" w="med" len="med"/>
                    </a:lnT>
                    <a:lnB w="12700" cap="flat" cmpd="sng" algn="ctr">
                      <a:solidFill>
                        <a:srgbClr val="FA8D3D"/>
                      </a:solidFill>
                      <a:prstDash val="solid"/>
                      <a:round/>
                      <a:headEnd type="none" w="med" len="med"/>
                      <a:tailEnd type="none" w="med" len="med"/>
                    </a:lnB>
                    <a:solidFill>
                      <a:srgbClr val="FDE2CE"/>
                    </a:solidFill>
                  </a:tcPr>
                </a:tc>
                <a:tc hMerge="1">
                  <a:txBody>
                    <a:bodyPr/>
                    <a:lstStyle/>
                    <a:p>
                      <a:endParaRPr lang="ru-RU"/>
                    </a:p>
                  </a:txBody>
                  <a:tcPr/>
                </a:tc>
              </a:tr>
            </a:tbl>
          </a:graphicData>
        </a:graphic>
      </p:graphicFrame>
      <p:sp>
        <p:nvSpPr>
          <p:cNvPr id="2050" name="Rectangle 2"/>
          <p:cNvSpPr>
            <a:spLocks noChangeArrowheads="1"/>
          </p:cNvSpPr>
          <p:nvPr/>
        </p:nvSpPr>
        <p:spPr bwMode="auto">
          <a:xfrm>
            <a:off x="785786" y="285728"/>
            <a:ext cx="7858148"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81000" algn="l"/>
              </a:tabLst>
            </a:pPr>
            <a:r>
              <a:rPr kumimoji="0" lang="en-US" sz="28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                                         </a:t>
            </a:r>
            <a:r>
              <a:rPr kumimoji="0" lang="az-Latn-AZ" sz="28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Qiymətləndirmə cədvəli</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81000"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49" name="AutoShape 1"/>
          <p:cNvSpPr>
            <a:spLocks noChangeShapeType="1"/>
          </p:cNvSpPr>
          <p:nvPr/>
        </p:nvSpPr>
        <p:spPr bwMode="auto">
          <a:xfrm>
            <a:off x="357158" y="2428868"/>
            <a:ext cx="3714776" cy="857256"/>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pic>
        <p:nvPicPr>
          <p:cNvPr id="2052" name="Picture 4" descr="D:\sekiller\animasiya\0_1c670_e96b9e7c_S.gif"/>
          <p:cNvPicPr>
            <a:picLocks noChangeAspect="1" noChangeArrowheads="1" noCrop="1"/>
          </p:cNvPicPr>
          <p:nvPr/>
        </p:nvPicPr>
        <p:blipFill>
          <a:blip r:embed="rId2" cstate="print"/>
          <a:srcRect/>
          <a:stretch>
            <a:fillRect/>
          </a:stretch>
        </p:blipFill>
        <p:spPr bwMode="auto">
          <a:xfrm>
            <a:off x="3286116" y="1571612"/>
            <a:ext cx="942990" cy="428628"/>
          </a:xfrm>
          <a:prstGeom prst="rect">
            <a:avLst/>
          </a:prstGeom>
          <a:noFill/>
        </p:spPr>
      </p:pic>
      <p:pic>
        <p:nvPicPr>
          <p:cNvPr id="4"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sp>
        <p:nvSpPr>
          <p:cNvPr id="23" name="Прямоугольник 22"/>
          <p:cNvSpPr/>
          <p:nvPr/>
        </p:nvSpPr>
        <p:spPr>
          <a:xfrm>
            <a:off x="857224" y="571480"/>
            <a:ext cx="508473" cy="369332"/>
          </a:xfrm>
          <a:prstGeom prst="rect">
            <a:avLst/>
          </a:prstGeom>
        </p:spPr>
        <p:txBody>
          <a:bodyPr wrap="none">
            <a:spAutoFit/>
          </a:bodyPr>
          <a:lstStyle/>
          <a:p>
            <a:r>
              <a:rPr lang="az-Latn-AZ" b="1" i="1" dirty="0" smtClean="0"/>
              <a:t>əla</a:t>
            </a:r>
            <a:endParaRPr lang="ru-RU" dirty="0"/>
          </a:p>
        </p:txBody>
      </p:sp>
      <p:sp>
        <p:nvSpPr>
          <p:cNvPr id="25" name="Прямоугольник 24"/>
          <p:cNvSpPr/>
          <p:nvPr/>
        </p:nvSpPr>
        <p:spPr>
          <a:xfrm>
            <a:off x="2143108" y="571480"/>
            <a:ext cx="598241" cy="369332"/>
          </a:xfrm>
          <a:prstGeom prst="rect">
            <a:avLst/>
          </a:prstGeom>
        </p:spPr>
        <p:txBody>
          <a:bodyPr wrap="none">
            <a:spAutoFit/>
          </a:bodyPr>
          <a:lstStyle/>
          <a:p>
            <a:r>
              <a:rPr lang="az-Latn-AZ" b="1" i="1" dirty="0" smtClean="0"/>
              <a:t>zəif</a:t>
            </a:r>
            <a:endParaRPr lang="ru-RU" dirty="0"/>
          </a:p>
        </p:txBody>
      </p:sp>
      <p:sp>
        <p:nvSpPr>
          <p:cNvPr id="27" name="Прямоугольник 26"/>
          <p:cNvSpPr/>
          <p:nvPr/>
        </p:nvSpPr>
        <p:spPr>
          <a:xfrm>
            <a:off x="3643306" y="571480"/>
            <a:ext cx="514885" cy="369332"/>
          </a:xfrm>
          <a:prstGeom prst="rect">
            <a:avLst/>
          </a:prstGeom>
        </p:spPr>
        <p:txBody>
          <a:bodyPr wrap="none">
            <a:spAutoFit/>
          </a:bodyPr>
          <a:lstStyle/>
          <a:p>
            <a:r>
              <a:rPr lang="az-Latn-AZ" b="1" i="1" dirty="0" smtClean="0"/>
              <a:t>pis</a:t>
            </a:r>
            <a:endParaRPr lang="ru-RU" dirty="0"/>
          </a:p>
        </p:txBody>
      </p:sp>
      <p:pic>
        <p:nvPicPr>
          <p:cNvPr id="82" name="Picture 3" descr="D:\sekiller\animasiya\0_1c66f_f15370ad_S.gif"/>
          <p:cNvPicPr>
            <a:picLocks noChangeAspect="1" noChangeArrowheads="1" noCrop="1"/>
          </p:cNvPicPr>
          <p:nvPr/>
        </p:nvPicPr>
        <p:blipFill>
          <a:blip r:embed="rId4" cstate="print"/>
          <a:srcRect/>
          <a:stretch>
            <a:fillRect/>
          </a:stretch>
        </p:blipFill>
        <p:spPr bwMode="auto">
          <a:xfrm>
            <a:off x="642910" y="1500174"/>
            <a:ext cx="857256" cy="547684"/>
          </a:xfrm>
          <a:prstGeom prst="rect">
            <a:avLst/>
          </a:prstGeom>
          <a:noFill/>
        </p:spPr>
      </p:pic>
      <p:pic>
        <p:nvPicPr>
          <p:cNvPr id="92" name="Picture 3" descr="D:\sekiller\animasiya\0_1c66f_f15370ad_S.gif"/>
          <p:cNvPicPr>
            <a:picLocks noChangeAspect="1" noChangeArrowheads="1" noCrop="1"/>
          </p:cNvPicPr>
          <p:nvPr/>
        </p:nvPicPr>
        <p:blipFill>
          <a:blip r:embed="rId4" cstate="print"/>
          <a:srcRect/>
          <a:stretch>
            <a:fillRect/>
          </a:stretch>
        </p:blipFill>
        <p:spPr bwMode="auto">
          <a:xfrm>
            <a:off x="642910" y="1571612"/>
            <a:ext cx="857256" cy="547684"/>
          </a:xfrm>
          <a:prstGeom prst="rect">
            <a:avLst/>
          </a:prstGeom>
          <a:noFill/>
        </p:spPr>
      </p:pic>
      <p:pic>
        <p:nvPicPr>
          <p:cNvPr id="93" name="Picture 3" descr="D:\sekiller\animasiya\0_1c66f_f15370ad_S.gif"/>
          <p:cNvPicPr>
            <a:picLocks noChangeAspect="1" noChangeArrowheads="1" noCrop="1"/>
          </p:cNvPicPr>
          <p:nvPr/>
        </p:nvPicPr>
        <p:blipFill>
          <a:blip r:embed="rId4" cstate="print"/>
          <a:srcRect/>
          <a:stretch>
            <a:fillRect/>
          </a:stretch>
        </p:blipFill>
        <p:spPr bwMode="auto">
          <a:xfrm>
            <a:off x="714348" y="1714488"/>
            <a:ext cx="857256" cy="547684"/>
          </a:xfrm>
          <a:prstGeom prst="rect">
            <a:avLst/>
          </a:prstGeom>
          <a:noFill/>
        </p:spPr>
      </p:pic>
      <p:pic>
        <p:nvPicPr>
          <p:cNvPr id="94" name="Picture 3" descr="D:\sekiller\animasiya\0_1c66f_f15370ad_S.gif"/>
          <p:cNvPicPr>
            <a:picLocks noChangeAspect="1" noChangeArrowheads="1" noCrop="1"/>
          </p:cNvPicPr>
          <p:nvPr/>
        </p:nvPicPr>
        <p:blipFill>
          <a:blip r:embed="rId4" cstate="print"/>
          <a:srcRect/>
          <a:stretch>
            <a:fillRect/>
          </a:stretch>
        </p:blipFill>
        <p:spPr bwMode="auto">
          <a:xfrm>
            <a:off x="785786" y="1714488"/>
            <a:ext cx="857256" cy="547684"/>
          </a:xfrm>
          <a:prstGeom prst="rect">
            <a:avLst/>
          </a:prstGeom>
          <a:noFill/>
        </p:spPr>
      </p:pic>
      <p:pic>
        <p:nvPicPr>
          <p:cNvPr id="95" name="Picture 3" descr="D:\sekiller\animasiya\0_1c66f_f15370ad_S.gif"/>
          <p:cNvPicPr>
            <a:picLocks noChangeAspect="1" noChangeArrowheads="1" noCrop="1"/>
          </p:cNvPicPr>
          <p:nvPr/>
        </p:nvPicPr>
        <p:blipFill>
          <a:blip r:embed="rId4" cstate="print"/>
          <a:srcRect/>
          <a:stretch>
            <a:fillRect/>
          </a:stretch>
        </p:blipFill>
        <p:spPr bwMode="auto">
          <a:xfrm>
            <a:off x="714348" y="1571612"/>
            <a:ext cx="857256" cy="547684"/>
          </a:xfrm>
          <a:prstGeom prst="rect">
            <a:avLst/>
          </a:prstGeom>
          <a:noFill/>
        </p:spPr>
      </p:pic>
      <p:pic>
        <p:nvPicPr>
          <p:cNvPr id="96" name="Picture 3" descr="D:\sekiller\animasiya\0_1c66f_f15370ad_S.gif"/>
          <p:cNvPicPr>
            <a:picLocks noChangeAspect="1" noChangeArrowheads="1" noCrop="1"/>
          </p:cNvPicPr>
          <p:nvPr/>
        </p:nvPicPr>
        <p:blipFill>
          <a:blip r:embed="rId4" cstate="print"/>
          <a:srcRect/>
          <a:stretch>
            <a:fillRect/>
          </a:stretch>
        </p:blipFill>
        <p:spPr bwMode="auto">
          <a:xfrm>
            <a:off x="785786" y="1571612"/>
            <a:ext cx="857256" cy="547684"/>
          </a:xfrm>
          <a:prstGeom prst="rect">
            <a:avLst/>
          </a:prstGeom>
          <a:noFill/>
        </p:spPr>
      </p:pic>
      <p:pic>
        <p:nvPicPr>
          <p:cNvPr id="97" name="Picture 3" descr="D:\sekiller\animasiya\0_1c66f_f15370ad_S.gif"/>
          <p:cNvPicPr>
            <a:picLocks noChangeAspect="1" noChangeArrowheads="1" noCrop="1"/>
          </p:cNvPicPr>
          <p:nvPr/>
        </p:nvPicPr>
        <p:blipFill>
          <a:blip r:embed="rId4" cstate="print"/>
          <a:srcRect/>
          <a:stretch>
            <a:fillRect/>
          </a:stretch>
        </p:blipFill>
        <p:spPr bwMode="auto">
          <a:xfrm>
            <a:off x="714348" y="1643050"/>
            <a:ext cx="857256" cy="547684"/>
          </a:xfrm>
          <a:prstGeom prst="rect">
            <a:avLst/>
          </a:prstGeom>
          <a:noFill/>
        </p:spPr>
      </p:pic>
      <p:pic>
        <p:nvPicPr>
          <p:cNvPr id="98" name="Picture 3" descr="D:\sekiller\animasiya\0_1c66f_f15370ad_S.gif"/>
          <p:cNvPicPr>
            <a:picLocks noChangeAspect="1" noChangeArrowheads="1" noCrop="1"/>
          </p:cNvPicPr>
          <p:nvPr/>
        </p:nvPicPr>
        <p:blipFill>
          <a:blip r:embed="rId4" cstate="print"/>
          <a:srcRect/>
          <a:stretch>
            <a:fillRect/>
          </a:stretch>
        </p:blipFill>
        <p:spPr bwMode="auto">
          <a:xfrm>
            <a:off x="714348" y="1714488"/>
            <a:ext cx="857256" cy="547684"/>
          </a:xfrm>
          <a:prstGeom prst="rect">
            <a:avLst/>
          </a:prstGeom>
          <a:noFill/>
        </p:spPr>
      </p:pic>
      <p:pic>
        <p:nvPicPr>
          <p:cNvPr id="99" name="Picture 3" descr="D:\sekiller\animasiya\0_1c66f_f15370ad_S.gif"/>
          <p:cNvPicPr>
            <a:picLocks noChangeAspect="1" noChangeArrowheads="1" noCrop="1"/>
          </p:cNvPicPr>
          <p:nvPr/>
        </p:nvPicPr>
        <p:blipFill>
          <a:blip r:embed="rId4" cstate="print"/>
          <a:srcRect/>
          <a:stretch>
            <a:fillRect/>
          </a:stretch>
        </p:blipFill>
        <p:spPr bwMode="auto">
          <a:xfrm>
            <a:off x="571472" y="1714488"/>
            <a:ext cx="857256" cy="547684"/>
          </a:xfrm>
          <a:prstGeom prst="rect">
            <a:avLst/>
          </a:prstGeom>
          <a:noFill/>
        </p:spPr>
      </p:pic>
      <p:pic>
        <p:nvPicPr>
          <p:cNvPr id="100" name="Picture 3" descr="D:\sekiller\animasiya\0_1c66f_f15370ad_S.gif"/>
          <p:cNvPicPr>
            <a:picLocks noChangeAspect="1" noChangeArrowheads="1" noCrop="1"/>
          </p:cNvPicPr>
          <p:nvPr/>
        </p:nvPicPr>
        <p:blipFill>
          <a:blip r:embed="rId4" cstate="print"/>
          <a:srcRect/>
          <a:stretch>
            <a:fillRect/>
          </a:stretch>
        </p:blipFill>
        <p:spPr bwMode="auto">
          <a:xfrm>
            <a:off x="785786" y="1643050"/>
            <a:ext cx="857256" cy="547684"/>
          </a:xfrm>
          <a:prstGeom prst="rect">
            <a:avLst/>
          </a:prstGeom>
          <a:noFill/>
        </p:spPr>
      </p:pic>
      <p:pic>
        <p:nvPicPr>
          <p:cNvPr id="101"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02" name="Picture 3" descr="D:\sekiller\animasiya\0_1c66f_f15370ad_S.gif"/>
          <p:cNvPicPr>
            <a:picLocks noChangeAspect="1" noChangeArrowheads="1" noCrop="1"/>
          </p:cNvPicPr>
          <p:nvPr/>
        </p:nvPicPr>
        <p:blipFill>
          <a:blip r:embed="rId4" cstate="print"/>
          <a:srcRect/>
          <a:stretch>
            <a:fillRect/>
          </a:stretch>
        </p:blipFill>
        <p:spPr bwMode="auto">
          <a:xfrm>
            <a:off x="714348" y="1571612"/>
            <a:ext cx="857256" cy="547684"/>
          </a:xfrm>
          <a:prstGeom prst="rect">
            <a:avLst/>
          </a:prstGeom>
          <a:noFill/>
        </p:spPr>
      </p:pic>
      <p:pic>
        <p:nvPicPr>
          <p:cNvPr id="103" name="Picture 3" descr="D:\sekiller\animasiya\0_1c66f_f15370ad_S.gif"/>
          <p:cNvPicPr>
            <a:picLocks noChangeAspect="1" noChangeArrowheads="1" noCrop="1"/>
          </p:cNvPicPr>
          <p:nvPr/>
        </p:nvPicPr>
        <p:blipFill>
          <a:blip r:embed="rId4" cstate="print"/>
          <a:srcRect/>
          <a:stretch>
            <a:fillRect/>
          </a:stretch>
        </p:blipFill>
        <p:spPr bwMode="auto">
          <a:xfrm>
            <a:off x="714348" y="1571612"/>
            <a:ext cx="857256" cy="547684"/>
          </a:xfrm>
          <a:prstGeom prst="rect">
            <a:avLst/>
          </a:prstGeom>
          <a:noFill/>
        </p:spPr>
      </p:pic>
      <p:pic>
        <p:nvPicPr>
          <p:cNvPr id="104" name="Picture 3" descr="D:\sekiller\animasiya\0_1c66f_f15370ad_S.gif"/>
          <p:cNvPicPr>
            <a:picLocks noChangeAspect="1" noChangeArrowheads="1" noCrop="1"/>
          </p:cNvPicPr>
          <p:nvPr/>
        </p:nvPicPr>
        <p:blipFill>
          <a:blip r:embed="rId4" cstate="print"/>
          <a:srcRect/>
          <a:stretch>
            <a:fillRect/>
          </a:stretch>
        </p:blipFill>
        <p:spPr bwMode="auto">
          <a:xfrm>
            <a:off x="785786" y="1643050"/>
            <a:ext cx="857256" cy="547684"/>
          </a:xfrm>
          <a:prstGeom prst="rect">
            <a:avLst/>
          </a:prstGeom>
          <a:noFill/>
        </p:spPr>
      </p:pic>
      <p:pic>
        <p:nvPicPr>
          <p:cNvPr id="105" name="Picture 3" descr="D:\sekiller\animasiya\0_1c66f_f15370ad_S.gif"/>
          <p:cNvPicPr>
            <a:picLocks noChangeAspect="1" noChangeArrowheads="1" noCrop="1"/>
          </p:cNvPicPr>
          <p:nvPr/>
        </p:nvPicPr>
        <p:blipFill>
          <a:blip r:embed="rId4" cstate="print"/>
          <a:srcRect/>
          <a:stretch>
            <a:fillRect/>
          </a:stretch>
        </p:blipFill>
        <p:spPr bwMode="auto">
          <a:xfrm>
            <a:off x="714348" y="1714488"/>
            <a:ext cx="857256" cy="547684"/>
          </a:xfrm>
          <a:prstGeom prst="rect">
            <a:avLst/>
          </a:prstGeom>
          <a:noFill/>
        </p:spPr>
      </p:pic>
      <p:pic>
        <p:nvPicPr>
          <p:cNvPr id="106" name="Picture 3" descr="D:\sekiller\animasiya\0_1c66f_f15370ad_S.gif"/>
          <p:cNvPicPr>
            <a:picLocks noChangeAspect="1" noChangeArrowheads="1" noCrop="1"/>
          </p:cNvPicPr>
          <p:nvPr/>
        </p:nvPicPr>
        <p:blipFill>
          <a:blip r:embed="rId4" cstate="print"/>
          <a:srcRect/>
          <a:stretch>
            <a:fillRect/>
          </a:stretch>
        </p:blipFill>
        <p:spPr bwMode="auto">
          <a:xfrm>
            <a:off x="642910" y="1571612"/>
            <a:ext cx="857256" cy="547684"/>
          </a:xfrm>
          <a:prstGeom prst="rect">
            <a:avLst/>
          </a:prstGeom>
          <a:noFill/>
        </p:spPr>
      </p:pic>
      <p:pic>
        <p:nvPicPr>
          <p:cNvPr id="107"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08" name="Picture 3" descr="D:\sekiller\animasiya\0_1c66f_f15370ad_S.gif"/>
          <p:cNvPicPr>
            <a:picLocks noChangeAspect="1" noChangeArrowheads="1" noCrop="1"/>
          </p:cNvPicPr>
          <p:nvPr/>
        </p:nvPicPr>
        <p:blipFill>
          <a:blip r:embed="rId4" cstate="print"/>
          <a:srcRect/>
          <a:stretch>
            <a:fillRect/>
          </a:stretch>
        </p:blipFill>
        <p:spPr bwMode="auto">
          <a:xfrm>
            <a:off x="714348" y="1714488"/>
            <a:ext cx="857256" cy="547684"/>
          </a:xfrm>
          <a:prstGeom prst="rect">
            <a:avLst/>
          </a:prstGeom>
          <a:noFill/>
        </p:spPr>
      </p:pic>
      <p:pic>
        <p:nvPicPr>
          <p:cNvPr id="109" name="Picture 3" descr="D:\sekiller\animasiya\0_1c66f_f15370ad_S.gif"/>
          <p:cNvPicPr>
            <a:picLocks noChangeAspect="1" noChangeArrowheads="1" noCrop="1"/>
          </p:cNvPicPr>
          <p:nvPr/>
        </p:nvPicPr>
        <p:blipFill>
          <a:blip r:embed="rId4" cstate="print"/>
          <a:srcRect/>
          <a:stretch>
            <a:fillRect/>
          </a:stretch>
        </p:blipFill>
        <p:spPr bwMode="auto">
          <a:xfrm>
            <a:off x="642910" y="1571612"/>
            <a:ext cx="857256" cy="547684"/>
          </a:xfrm>
          <a:prstGeom prst="rect">
            <a:avLst/>
          </a:prstGeom>
          <a:noFill/>
        </p:spPr>
      </p:pic>
      <p:pic>
        <p:nvPicPr>
          <p:cNvPr id="110" name="Picture 3" descr="D:\sekiller\animasiya\0_1c66f_f15370ad_S.gif"/>
          <p:cNvPicPr>
            <a:picLocks noChangeAspect="1" noChangeArrowheads="1" noCrop="1"/>
          </p:cNvPicPr>
          <p:nvPr/>
        </p:nvPicPr>
        <p:blipFill>
          <a:blip r:embed="rId4" cstate="print"/>
          <a:srcRect/>
          <a:stretch>
            <a:fillRect/>
          </a:stretch>
        </p:blipFill>
        <p:spPr bwMode="auto">
          <a:xfrm>
            <a:off x="714348" y="1643050"/>
            <a:ext cx="857256" cy="547684"/>
          </a:xfrm>
          <a:prstGeom prst="rect">
            <a:avLst/>
          </a:prstGeom>
          <a:noFill/>
        </p:spPr>
      </p:pic>
      <p:pic>
        <p:nvPicPr>
          <p:cNvPr id="111" name="Picture 3" descr="D:\sekiller\animasiya\0_1c66f_f15370ad_S.gif"/>
          <p:cNvPicPr>
            <a:picLocks noChangeAspect="1" noChangeArrowheads="1" noCrop="1"/>
          </p:cNvPicPr>
          <p:nvPr/>
        </p:nvPicPr>
        <p:blipFill>
          <a:blip r:embed="rId4" cstate="print"/>
          <a:srcRect/>
          <a:stretch>
            <a:fillRect/>
          </a:stretch>
        </p:blipFill>
        <p:spPr bwMode="auto">
          <a:xfrm>
            <a:off x="571472" y="1571612"/>
            <a:ext cx="857256" cy="547684"/>
          </a:xfrm>
          <a:prstGeom prst="rect">
            <a:avLst/>
          </a:prstGeom>
          <a:noFill/>
        </p:spPr>
      </p:pic>
      <p:pic>
        <p:nvPicPr>
          <p:cNvPr id="112"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13" name="Picture 3" descr="D:\sekiller\animasiya\0_1c66f_f15370ad_S.gif"/>
          <p:cNvPicPr>
            <a:picLocks noChangeAspect="1" noChangeArrowheads="1" noCrop="1"/>
          </p:cNvPicPr>
          <p:nvPr/>
        </p:nvPicPr>
        <p:blipFill>
          <a:blip r:embed="rId4" cstate="print"/>
          <a:srcRect/>
          <a:stretch>
            <a:fillRect/>
          </a:stretch>
        </p:blipFill>
        <p:spPr bwMode="auto">
          <a:xfrm>
            <a:off x="714348" y="1643050"/>
            <a:ext cx="857256" cy="547684"/>
          </a:xfrm>
          <a:prstGeom prst="rect">
            <a:avLst/>
          </a:prstGeom>
          <a:noFill/>
        </p:spPr>
      </p:pic>
      <p:pic>
        <p:nvPicPr>
          <p:cNvPr id="114" name="Picture 3" descr="D:\sekiller\animasiya\0_1c66f_f15370ad_S.gif"/>
          <p:cNvPicPr>
            <a:picLocks noChangeAspect="1" noChangeArrowheads="1" noCrop="1"/>
          </p:cNvPicPr>
          <p:nvPr/>
        </p:nvPicPr>
        <p:blipFill>
          <a:blip r:embed="rId4" cstate="print"/>
          <a:srcRect/>
          <a:stretch>
            <a:fillRect/>
          </a:stretch>
        </p:blipFill>
        <p:spPr bwMode="auto">
          <a:xfrm>
            <a:off x="714348" y="1643050"/>
            <a:ext cx="857256" cy="547684"/>
          </a:xfrm>
          <a:prstGeom prst="rect">
            <a:avLst/>
          </a:prstGeom>
          <a:noFill/>
        </p:spPr>
      </p:pic>
      <p:pic>
        <p:nvPicPr>
          <p:cNvPr id="115" name="Picture 3" descr="D:\sekiller\animasiya\0_1c66f_f15370ad_S.gif"/>
          <p:cNvPicPr>
            <a:picLocks noChangeAspect="1" noChangeArrowheads="1" noCrop="1"/>
          </p:cNvPicPr>
          <p:nvPr/>
        </p:nvPicPr>
        <p:blipFill>
          <a:blip r:embed="rId4" cstate="print"/>
          <a:srcRect/>
          <a:stretch>
            <a:fillRect/>
          </a:stretch>
        </p:blipFill>
        <p:spPr bwMode="auto">
          <a:xfrm>
            <a:off x="642910" y="1571612"/>
            <a:ext cx="857256" cy="547684"/>
          </a:xfrm>
          <a:prstGeom prst="rect">
            <a:avLst/>
          </a:prstGeom>
          <a:noFill/>
        </p:spPr>
      </p:pic>
      <p:pic>
        <p:nvPicPr>
          <p:cNvPr id="116" name="Picture 3" descr="D:\sekiller\animasiya\0_1c66f_f15370ad_S.gif"/>
          <p:cNvPicPr>
            <a:picLocks noChangeAspect="1" noChangeArrowheads="1" noCrop="1"/>
          </p:cNvPicPr>
          <p:nvPr/>
        </p:nvPicPr>
        <p:blipFill>
          <a:blip r:embed="rId4" cstate="print"/>
          <a:srcRect/>
          <a:stretch>
            <a:fillRect/>
          </a:stretch>
        </p:blipFill>
        <p:spPr bwMode="auto">
          <a:xfrm>
            <a:off x="642910" y="1571612"/>
            <a:ext cx="857256" cy="547684"/>
          </a:xfrm>
          <a:prstGeom prst="rect">
            <a:avLst/>
          </a:prstGeom>
          <a:noFill/>
        </p:spPr>
      </p:pic>
      <p:pic>
        <p:nvPicPr>
          <p:cNvPr id="117"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18"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19"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21"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23"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24"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25"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26"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32"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33"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36"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37"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38" name="Picture 5" descr="D:\sekiller\animasiya\0_195da_e5da8e63_S.gif"/>
          <p:cNvPicPr>
            <a:picLocks noChangeAspect="1" noChangeArrowheads="1"/>
          </p:cNvPicPr>
          <p:nvPr/>
        </p:nvPicPr>
        <p:blipFill>
          <a:blip r:embed="rId3" cstate="print"/>
          <a:srcRect/>
          <a:stretch>
            <a:fillRect/>
          </a:stretch>
        </p:blipFill>
        <p:spPr bwMode="auto">
          <a:xfrm>
            <a:off x="1857356" y="1785926"/>
            <a:ext cx="865750" cy="428628"/>
          </a:xfrm>
          <a:prstGeom prst="rect">
            <a:avLst/>
          </a:prstGeom>
          <a:noFill/>
        </p:spPr>
      </p:pic>
      <p:pic>
        <p:nvPicPr>
          <p:cNvPr id="142" name="Picture 3" descr="D:\sekiller\animasiya\0_1c66f_f15370ad_S.gif"/>
          <p:cNvPicPr>
            <a:picLocks noChangeAspect="1" noChangeArrowheads="1" noCrop="1"/>
          </p:cNvPicPr>
          <p:nvPr/>
        </p:nvPicPr>
        <p:blipFill>
          <a:blip r:embed="rId4" cstate="print"/>
          <a:srcRect/>
          <a:stretch>
            <a:fillRect/>
          </a:stretch>
        </p:blipFill>
        <p:spPr bwMode="auto">
          <a:xfrm>
            <a:off x="714348" y="1571612"/>
            <a:ext cx="857256" cy="547684"/>
          </a:xfrm>
          <a:prstGeom prst="rect">
            <a:avLst/>
          </a:prstGeom>
          <a:noFill/>
        </p:spPr>
      </p:pic>
      <p:pic>
        <p:nvPicPr>
          <p:cNvPr id="143"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44"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45"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46"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47"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48"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50" name="Picture 3" descr="D:\sekiller\animasiya\0_1c66f_f15370ad_S.gif"/>
          <p:cNvPicPr>
            <a:picLocks noChangeAspect="1" noChangeArrowheads="1" noCrop="1"/>
          </p:cNvPicPr>
          <p:nvPr/>
        </p:nvPicPr>
        <p:blipFill>
          <a:blip r:embed="rId4" cstate="print"/>
          <a:srcRect/>
          <a:stretch>
            <a:fillRect/>
          </a:stretch>
        </p:blipFill>
        <p:spPr bwMode="auto">
          <a:xfrm>
            <a:off x="571472" y="1643050"/>
            <a:ext cx="857256" cy="547684"/>
          </a:xfrm>
          <a:prstGeom prst="rect">
            <a:avLst/>
          </a:prstGeom>
          <a:noFill/>
        </p:spPr>
      </p:pic>
      <p:pic>
        <p:nvPicPr>
          <p:cNvPr id="151"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52" name="Picture 3" descr="D:\sekiller\animasiya\0_1c66f_f15370ad_S.gif"/>
          <p:cNvPicPr>
            <a:picLocks noChangeAspect="1" noChangeArrowheads="1" noCrop="1"/>
          </p:cNvPicPr>
          <p:nvPr/>
        </p:nvPicPr>
        <p:blipFill>
          <a:blip r:embed="rId4" cstate="print"/>
          <a:srcRect/>
          <a:stretch>
            <a:fillRect/>
          </a:stretch>
        </p:blipFill>
        <p:spPr bwMode="auto">
          <a:xfrm>
            <a:off x="642910" y="1643050"/>
            <a:ext cx="857256" cy="547684"/>
          </a:xfrm>
          <a:prstGeom prst="rect">
            <a:avLst/>
          </a:prstGeom>
          <a:noFill/>
        </p:spPr>
      </p:pic>
      <p:pic>
        <p:nvPicPr>
          <p:cNvPr id="154" name="Picture 4" descr="D:\sekiller\animasiya\0_1c670_e96b9e7c_S.gif"/>
          <p:cNvPicPr>
            <a:picLocks noChangeAspect="1" noChangeArrowheads="1" noCrop="1"/>
          </p:cNvPicPr>
          <p:nvPr/>
        </p:nvPicPr>
        <p:blipFill>
          <a:blip r:embed="rId2" cstate="print"/>
          <a:srcRect/>
          <a:stretch>
            <a:fillRect/>
          </a:stretch>
        </p:blipFill>
        <p:spPr bwMode="auto">
          <a:xfrm>
            <a:off x="3357554" y="1643050"/>
            <a:ext cx="942990" cy="428628"/>
          </a:xfrm>
          <a:prstGeom prst="rect">
            <a:avLst/>
          </a:prstGeom>
          <a:noFill/>
        </p:spPr>
      </p:pic>
      <p:pic>
        <p:nvPicPr>
          <p:cNvPr id="155" name="Picture 4" descr="D:\sekiller\animasiya\0_1c670_e96b9e7c_S.gif"/>
          <p:cNvPicPr>
            <a:picLocks noChangeAspect="1" noChangeArrowheads="1" noCrop="1"/>
          </p:cNvPicPr>
          <p:nvPr/>
        </p:nvPicPr>
        <p:blipFill>
          <a:blip r:embed="rId2" cstate="print"/>
          <a:srcRect/>
          <a:stretch>
            <a:fillRect/>
          </a:stretch>
        </p:blipFill>
        <p:spPr bwMode="auto">
          <a:xfrm>
            <a:off x="3286116" y="1714488"/>
            <a:ext cx="942990" cy="428628"/>
          </a:xfrm>
          <a:prstGeom prst="rect">
            <a:avLst/>
          </a:prstGeom>
          <a:noFill/>
        </p:spPr>
      </p:pic>
      <p:pic>
        <p:nvPicPr>
          <p:cNvPr id="156" name="Picture 4" descr="D:\sekiller\animasiya\0_1c670_e96b9e7c_S.gif"/>
          <p:cNvPicPr>
            <a:picLocks noChangeAspect="1" noChangeArrowheads="1" noCrop="1"/>
          </p:cNvPicPr>
          <p:nvPr/>
        </p:nvPicPr>
        <p:blipFill>
          <a:blip r:embed="rId2" cstate="print"/>
          <a:srcRect/>
          <a:stretch>
            <a:fillRect/>
          </a:stretch>
        </p:blipFill>
        <p:spPr bwMode="auto">
          <a:xfrm>
            <a:off x="3286116" y="1714488"/>
            <a:ext cx="942990" cy="428628"/>
          </a:xfrm>
          <a:prstGeom prst="rect">
            <a:avLst/>
          </a:prstGeom>
          <a:noFill/>
        </p:spPr>
      </p:pic>
      <p:pic>
        <p:nvPicPr>
          <p:cNvPr id="157" name="Picture 4" descr="D:\sekiller\animasiya\0_1c670_e96b9e7c_S.gif"/>
          <p:cNvPicPr>
            <a:picLocks noChangeAspect="1" noChangeArrowheads="1" noCrop="1"/>
          </p:cNvPicPr>
          <p:nvPr/>
        </p:nvPicPr>
        <p:blipFill>
          <a:blip r:embed="rId2" cstate="print"/>
          <a:srcRect/>
          <a:stretch>
            <a:fillRect/>
          </a:stretch>
        </p:blipFill>
        <p:spPr bwMode="auto">
          <a:xfrm>
            <a:off x="3357554" y="1714488"/>
            <a:ext cx="942990" cy="428628"/>
          </a:xfrm>
          <a:prstGeom prst="rect">
            <a:avLst/>
          </a:prstGeom>
          <a:noFill/>
        </p:spPr>
      </p:pic>
      <p:pic>
        <p:nvPicPr>
          <p:cNvPr id="158"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59"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0"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1"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2"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3"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4"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5"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7"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8"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69"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0"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1"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2"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3"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4"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5"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6"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8"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pic>
        <p:nvPicPr>
          <p:cNvPr id="179" name="Picture 4" descr="D:\sekiller\animasiya\0_1c670_e96b9e7c_S.gif"/>
          <p:cNvPicPr>
            <a:picLocks noChangeAspect="1" noChangeArrowheads="1" noCrop="1"/>
          </p:cNvPicPr>
          <p:nvPr/>
        </p:nvPicPr>
        <p:blipFill>
          <a:blip r:embed="rId2" cstate="print"/>
          <a:srcRect/>
          <a:stretch>
            <a:fillRect/>
          </a:stretch>
        </p:blipFill>
        <p:spPr bwMode="auto">
          <a:xfrm>
            <a:off x="3286116" y="1785926"/>
            <a:ext cx="942990" cy="428628"/>
          </a:xfrm>
          <a:prstGeom prst="rect">
            <a:avLst/>
          </a:prstGeom>
          <a:noFill/>
        </p:spPr>
      </p:pic>
    </p:spTree>
  </p:cSld>
  <p:clrMapOvr>
    <a:masterClrMapping/>
  </p:clrMapOvr>
  <p:transition>
    <p:comb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4500570"/>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z-Latn-AZ" sz="3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Şagirdlərə kompüter otaqlarının şəkillərini çəkib və topladıqları materiallar əsasında “Məktəbimizin kompüter şəbəkəsi” adlı təqdimat hazırlamaqlarını tapşırıram.</a:t>
            </a:r>
            <a:r>
              <a:rPr kumimoji="0" lang="en-US" sz="3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az-Latn-AZ"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Прямоугольник 7"/>
          <p:cNvSpPr/>
          <p:nvPr/>
        </p:nvSpPr>
        <p:spPr>
          <a:xfrm>
            <a:off x="2214546" y="357166"/>
            <a:ext cx="3571900" cy="707886"/>
          </a:xfrm>
          <a:prstGeom prst="rect">
            <a:avLst/>
          </a:prstGeom>
        </p:spPr>
        <p:txBody>
          <a:bodyPr wrap="square">
            <a:spAutoFit/>
          </a:bodyPr>
          <a:lstStyle/>
          <a:p>
            <a:r>
              <a:rPr lang="az-Latn-AZ" i="1" dirty="0" smtClean="0">
                <a:solidFill>
                  <a:srgbClr val="000000"/>
                </a:solidFill>
                <a:latin typeface="Times New Roman" pitchFamily="18" charset="0"/>
                <a:ea typeface="Times New Roman" pitchFamily="18" charset="0"/>
                <a:cs typeface="Times New Roman" pitchFamily="18" charset="0"/>
              </a:rPr>
              <a:t>.</a:t>
            </a:r>
            <a:r>
              <a:rPr lang="en-US" i="1" dirty="0" smtClean="0">
                <a:solidFill>
                  <a:srgbClr val="000000"/>
                </a:solidFill>
                <a:latin typeface="Times New Roman" pitchFamily="18" charset="0"/>
                <a:ea typeface="Times New Roman" pitchFamily="18" charset="0"/>
                <a:cs typeface="Times New Roman" pitchFamily="18" charset="0"/>
              </a:rPr>
              <a:t>  </a:t>
            </a:r>
            <a:r>
              <a:rPr lang="az-Latn-AZ" sz="4000" i="1" dirty="0" smtClean="0">
                <a:solidFill>
                  <a:srgbClr val="00B0F0"/>
                </a:solidFill>
                <a:latin typeface="Times New Roman" pitchFamily="18" charset="0"/>
                <a:ea typeface="Times New Roman" pitchFamily="18" charset="0"/>
                <a:cs typeface="Times New Roman" pitchFamily="18" charset="0"/>
              </a:rPr>
              <a:t>Ev tapşrığı</a:t>
            </a:r>
            <a:endParaRPr lang="ru-RU" sz="4000" dirty="0">
              <a:solidFill>
                <a:srgbClr val="00B0F0"/>
              </a:solidFill>
              <a:latin typeface="Times New Roman" pitchFamily="18" charset="0"/>
              <a:cs typeface="Times New Roman" pitchFamily="18" charset="0"/>
            </a:endParaRPr>
          </a:p>
        </p:txBody>
      </p:sp>
      <p:pic>
        <p:nvPicPr>
          <p:cNvPr id="1027" name="Picture 3" descr="D:\sekiller\animasiya\shkolniki_01.gif"/>
          <p:cNvPicPr>
            <a:picLocks noChangeAspect="1" noChangeArrowheads="1"/>
          </p:cNvPicPr>
          <p:nvPr/>
        </p:nvPicPr>
        <p:blipFill>
          <a:blip r:embed="rId2" cstate="print"/>
          <a:srcRect/>
          <a:stretch>
            <a:fillRect/>
          </a:stretch>
        </p:blipFill>
        <p:spPr bwMode="auto">
          <a:xfrm>
            <a:off x="714348" y="1214423"/>
            <a:ext cx="7715304" cy="3286147"/>
          </a:xfrm>
          <a:prstGeom prst="rect">
            <a:avLst/>
          </a:prstGeom>
          <a:noFill/>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152400"/>
            <a:ext cx="8229600" cy="2276468"/>
          </a:xfrm>
        </p:spPr>
        <p:txBody>
          <a:bodyPr/>
          <a:lstStyle/>
          <a:p>
            <a:endParaRPr lang="ru-RU" dirty="0"/>
          </a:p>
        </p:txBody>
      </p:sp>
      <p:sp>
        <p:nvSpPr>
          <p:cNvPr id="7" name="Содержимое 6"/>
          <p:cNvSpPr>
            <a:spLocks noGrp="1"/>
          </p:cNvSpPr>
          <p:nvPr>
            <p:ph idx="1"/>
          </p:nvPr>
        </p:nvSpPr>
        <p:spPr>
          <a:xfrm>
            <a:off x="457200" y="571480"/>
            <a:ext cx="8229600" cy="1857388"/>
          </a:xfrm>
        </p:spPr>
        <p:txBody>
          <a:bodyPr>
            <a:normAutofit lnSpcReduction="10000"/>
          </a:bodyPr>
          <a:lstStyle/>
          <a:p>
            <a:r>
              <a:rPr lang="az-Latn-AZ" u="sng" dirty="0" smtClean="0"/>
              <a:t>RESURSLAR...</a:t>
            </a:r>
          </a:p>
          <a:p>
            <a:r>
              <a:rPr lang="en-US" u="sng" dirty="0" smtClean="0">
                <a:hlinkClick r:id="rId2"/>
              </a:rPr>
              <a:t>WWW.ARIZONA.COM</a:t>
            </a:r>
            <a:endParaRPr lang="en-US" u="sng" dirty="0" smtClean="0"/>
          </a:p>
          <a:p>
            <a:r>
              <a:rPr lang="en-US" u="sng" dirty="0" smtClean="0">
                <a:hlinkClick r:id="rId3"/>
              </a:rPr>
              <a:t>WWW.GOOGLE.AZ</a:t>
            </a:r>
            <a:endParaRPr lang="en-US" u="sng" dirty="0" smtClean="0"/>
          </a:p>
          <a:p>
            <a:r>
              <a:rPr lang="en-US" u="sng" dirty="0" smtClean="0">
                <a:hlinkClick r:id="rId4"/>
              </a:rPr>
              <a:t>WWW.MASH.COM</a:t>
            </a:r>
            <a:endParaRPr lang="en-US" u="sng" dirty="0" smtClean="0"/>
          </a:p>
          <a:p>
            <a:endParaRPr lang="ru-RU" u="sng" dirty="0"/>
          </a:p>
        </p:txBody>
      </p:sp>
      <p:pic>
        <p:nvPicPr>
          <p:cNvPr id="4098" name="Picture 2" descr="C:\Users\Admin\Documents\The KMPlayer\vvvfvf.jpg"/>
          <p:cNvPicPr>
            <a:picLocks noChangeAspect="1" noChangeArrowheads="1"/>
          </p:cNvPicPr>
          <p:nvPr/>
        </p:nvPicPr>
        <p:blipFill>
          <a:blip r:embed="rId5" cstate="print"/>
          <a:srcRect/>
          <a:stretch>
            <a:fillRect/>
          </a:stretch>
        </p:blipFill>
        <p:spPr bwMode="auto">
          <a:xfrm>
            <a:off x="0" y="-315416"/>
            <a:ext cx="9144000" cy="6643710"/>
          </a:xfrm>
          <a:prstGeom prst="rect">
            <a:avLst/>
          </a:prstGeom>
          <a:ln>
            <a:noFill/>
          </a:ln>
          <a:effectLst>
            <a:softEdge rad="112500"/>
          </a:effectLst>
        </p:spPr>
      </p:pic>
      <p:pic>
        <p:nvPicPr>
          <p:cNvPr id="4099" name="Picture 3"/>
          <p:cNvPicPr>
            <a:picLocks noChangeAspect="1" noChangeArrowheads="1"/>
          </p:cNvPicPr>
          <p:nvPr/>
        </p:nvPicPr>
        <p:blipFill>
          <a:blip r:embed="rId6" cstate="print"/>
          <a:srcRect/>
          <a:stretch>
            <a:fillRect/>
          </a:stretch>
        </p:blipFill>
        <p:spPr bwMode="auto">
          <a:xfrm>
            <a:off x="4681540" y="3500438"/>
            <a:ext cx="4462460" cy="3048000"/>
          </a:xfrm>
          <a:prstGeom prst="rect">
            <a:avLst/>
          </a:prstGeom>
          <a:ln>
            <a:noFill/>
          </a:ln>
          <a:effectLst>
            <a:softEdge rad="112500"/>
          </a:effectLst>
        </p:spPr>
      </p:pic>
      <p:pic>
        <p:nvPicPr>
          <p:cNvPr id="4100" name="Picture 4"/>
          <p:cNvPicPr>
            <a:picLocks noChangeAspect="1" noChangeArrowheads="1"/>
          </p:cNvPicPr>
          <p:nvPr/>
        </p:nvPicPr>
        <p:blipFill>
          <a:blip r:embed="rId7" cstate="print"/>
          <a:srcRect/>
          <a:stretch>
            <a:fillRect/>
          </a:stretch>
        </p:blipFill>
        <p:spPr bwMode="auto">
          <a:xfrm>
            <a:off x="214282" y="3500438"/>
            <a:ext cx="2786082" cy="3038484"/>
          </a:xfrm>
          <a:prstGeom prst="rect">
            <a:avLst/>
          </a:prstGeom>
          <a:ln>
            <a:noFill/>
          </a:ln>
          <a:effectLst>
            <a:softEdge rad="112500"/>
          </a:effectLst>
        </p:spPr>
      </p:pic>
      <p:sp>
        <p:nvSpPr>
          <p:cNvPr id="8" name="Прямоугольник 7"/>
          <p:cNvSpPr/>
          <p:nvPr/>
        </p:nvSpPr>
        <p:spPr>
          <a:xfrm>
            <a:off x="683568" y="1124744"/>
            <a:ext cx="7128792" cy="1569660"/>
          </a:xfrm>
          <a:prstGeom prst="rect">
            <a:avLst/>
          </a:prstGeom>
        </p:spPr>
        <p:txBody>
          <a:bodyPr wrap="square">
            <a:spAutoFit/>
          </a:bodyPr>
          <a:lstStyle/>
          <a:p>
            <a:r>
              <a:rPr lang="az-Latn-AZ" sz="4800" b="1" i="1" dirty="0" smtClean="0">
                <a:solidFill>
                  <a:srgbClr val="002060"/>
                </a:solidFill>
                <a:latin typeface="Times New Roman" pitchFamily="18" charset="0"/>
                <a:cs typeface="Times New Roman" pitchFamily="18" charset="0"/>
              </a:rPr>
              <a:t> </a:t>
            </a:r>
            <a:r>
              <a:rPr lang="en-US" sz="4800" b="1" i="1" dirty="0" smtClean="0">
                <a:solidFill>
                  <a:srgbClr val="002060"/>
                </a:solidFill>
                <a:latin typeface="Times New Roman" pitchFamily="18" charset="0"/>
                <a:cs typeface="Times New Roman" pitchFamily="18" charset="0"/>
              </a:rPr>
              <a:t>             </a:t>
            </a:r>
            <a:r>
              <a:rPr lang="az-Latn-AZ" sz="4800" b="1" i="1" dirty="0" smtClean="0">
                <a:solidFill>
                  <a:srgbClr val="002060"/>
                </a:solidFill>
                <a:latin typeface="Times New Roman" pitchFamily="18" charset="0"/>
                <a:cs typeface="Times New Roman" pitchFamily="18" charset="0"/>
              </a:rPr>
              <a:t>Diqqətiniz </a:t>
            </a:r>
            <a:r>
              <a:rPr lang="en-US" sz="4800" b="1" i="1" dirty="0" smtClean="0">
                <a:solidFill>
                  <a:srgbClr val="002060"/>
                </a:solidFill>
                <a:latin typeface="Times New Roman" pitchFamily="18" charset="0"/>
                <a:cs typeface="Times New Roman" pitchFamily="18" charset="0"/>
              </a:rPr>
              <a:t>                       </a:t>
            </a:r>
            <a:r>
              <a:rPr lang="az-Latn-AZ" sz="4800" b="1" i="1" dirty="0" smtClean="0">
                <a:solidFill>
                  <a:srgbClr val="002060"/>
                </a:solidFill>
                <a:latin typeface="Times New Roman" pitchFamily="18" charset="0"/>
                <a:cs typeface="Times New Roman" pitchFamily="18" charset="0"/>
              </a:rPr>
              <a:t>üçün təşəkkür</a:t>
            </a:r>
            <a:r>
              <a:rPr lang="en-US" sz="4800" b="1" i="1" dirty="0" smtClean="0">
                <a:solidFill>
                  <a:srgbClr val="002060"/>
                </a:solidFill>
                <a:latin typeface="Times New Roman" pitchFamily="18" charset="0"/>
                <a:cs typeface="Times New Roman" pitchFamily="18" charset="0"/>
              </a:rPr>
              <a:t> </a:t>
            </a:r>
            <a:r>
              <a:rPr lang="en-US" sz="4800" b="1" i="1" dirty="0" err="1" smtClean="0">
                <a:solidFill>
                  <a:srgbClr val="002060"/>
                </a:solidFill>
                <a:latin typeface="Times New Roman" pitchFamily="18" charset="0"/>
                <a:cs typeface="Times New Roman" pitchFamily="18" charset="0"/>
              </a:rPr>
              <a:t>edir</a:t>
            </a:r>
            <a:r>
              <a:rPr lang="az-Latn-AZ" sz="4800" b="1" i="1" dirty="0" smtClean="0">
                <a:solidFill>
                  <a:srgbClr val="002060"/>
                </a:solidFill>
                <a:latin typeface="Times New Roman" pitchFamily="18" charset="0"/>
                <a:cs typeface="Times New Roman" pitchFamily="18" charset="0"/>
              </a:rPr>
              <a:t>əm. </a:t>
            </a:r>
            <a:endParaRPr lang="ru-RU" sz="4800" dirty="0">
              <a:solidFill>
                <a:srgbClr val="002060"/>
              </a:solidFill>
              <a:latin typeface="Times New Roman" pitchFamily="18" charset="0"/>
              <a:cs typeface="Times New Roman" pitchFamily="18" charset="0"/>
            </a:endParaRPr>
          </a:p>
        </p:txBody>
      </p:sp>
    </p:spTree>
  </p:cSld>
  <p:clrMapOvr>
    <a:masterClrMapping/>
  </p:clrMapOvr>
  <p:transition>
    <p:pull/>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_rels/theme6.xml.rels><?xml version="1.0" encoding="UTF-8" standalone="yes"?>
<Relationships xmlns="http://schemas.openxmlformats.org/package/2006/relationships"><Relationship Id="rId1" Type="http://schemas.openxmlformats.org/officeDocument/2006/relationships/image" Target="../media/image5.jpeg"/></Relationships>
</file>

<file path=ppt/theme/_rels/them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8.xml.rels><?xml version="1.0" encoding="UTF-8" standalone="yes"?>
<Relationships xmlns="http://schemas.openxmlformats.org/package/2006/relationships"><Relationship Id="rId1" Type="http://schemas.openxmlformats.org/officeDocument/2006/relationships/image" Target="../media/image8.jpeg"/></Relationships>
</file>

<file path=ppt/theme/_rels/theme9.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4.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5.xml><?xml version="1.0" encoding="utf-8"?>
<a:theme xmlns:a="http://schemas.openxmlformats.org/drawingml/2006/main" name="Модульная">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Модульная">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Моду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6.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7.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9.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10.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1454</TotalTime>
  <Words>584</Words>
  <Application>Microsoft Office PowerPoint</Application>
  <PresentationFormat>Экран (4:3)</PresentationFormat>
  <Paragraphs>119</Paragraphs>
  <Slides>21</Slides>
  <Notes>1</Notes>
  <HiddenSlides>0</HiddenSlides>
  <MMClips>0</MMClips>
  <ScaleCrop>false</ScaleCrop>
  <HeadingPairs>
    <vt:vector size="4" baseType="variant">
      <vt:variant>
        <vt:lpstr>Тема</vt:lpstr>
      </vt:variant>
      <vt:variant>
        <vt:i4>10</vt:i4>
      </vt:variant>
      <vt:variant>
        <vt:lpstr>Заголовки слайдов</vt:lpstr>
      </vt:variant>
      <vt:variant>
        <vt:i4>21</vt:i4>
      </vt:variant>
    </vt:vector>
  </HeadingPairs>
  <TitlesOfParts>
    <vt:vector size="31" baseType="lpstr">
      <vt:lpstr>Тема Office</vt:lpstr>
      <vt:lpstr>Яркая</vt:lpstr>
      <vt:lpstr>Аспект</vt:lpstr>
      <vt:lpstr>Справедливость</vt:lpstr>
      <vt:lpstr>Модульная</vt:lpstr>
      <vt:lpstr>Литейная</vt:lpstr>
      <vt:lpstr>Трек</vt:lpstr>
      <vt:lpstr>Изящная</vt:lpstr>
      <vt:lpstr>Апекс</vt:lpstr>
      <vt:lpstr>1_Тема Office</vt:lpstr>
      <vt:lpstr>Слайд 1</vt:lpstr>
      <vt:lpstr>Слайд 2</vt:lpstr>
      <vt:lpstr>Слайд 3</vt:lpstr>
      <vt:lpstr> Kompüter şəbəkələri</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vt:lpstr>
      <vt:lpstr>Слайд 16</vt:lpstr>
      <vt:lpstr>.</vt:lpstr>
      <vt:lpstr>Слайд 18</vt:lpstr>
      <vt:lpstr>Слайд 19</vt:lpstr>
      <vt:lpstr>Слайд 20</vt:lpstr>
      <vt:lpstr>Слайд 21</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VEKTORLARIN TOPLANMASI VƏ  ÇIXILMASI...</dc:title>
  <dc:creator>Admin</dc:creator>
  <cp:lastModifiedBy>DELL PC</cp:lastModifiedBy>
  <cp:revision>143</cp:revision>
  <dcterms:created xsi:type="dcterms:W3CDTF">2012-05-10T19:29:47Z</dcterms:created>
  <dcterms:modified xsi:type="dcterms:W3CDTF">2015-10-18T22:22:14Z</dcterms:modified>
</cp:coreProperties>
</file>