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slideMasters/slideMaster7.xml" ContentType="application/vnd.openxmlformats-officedocument.presentationml.slideMaster+xml"/>
  <Override PartName="/ppt/diagrams/data3.xml" ContentType="application/vnd.openxmlformats-officedocument.drawingml.diagramData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28" r:id="rId2"/>
    <p:sldMasterId id="2147483840" r:id="rId3"/>
    <p:sldMasterId id="2147483876" r:id="rId4"/>
    <p:sldMasterId id="2147483888" r:id="rId5"/>
    <p:sldMasterId id="2147483900" r:id="rId6"/>
    <p:sldMasterId id="2147483912" r:id="rId7"/>
  </p:sldMasterIdLst>
  <p:notesMasterIdLst>
    <p:notesMasterId r:id="rId31"/>
  </p:notesMasterIdLst>
  <p:sldIdLst>
    <p:sldId id="258" r:id="rId8"/>
    <p:sldId id="280" r:id="rId9"/>
    <p:sldId id="257" r:id="rId10"/>
    <p:sldId id="270" r:id="rId11"/>
    <p:sldId id="260" r:id="rId12"/>
    <p:sldId id="263" r:id="rId13"/>
    <p:sldId id="264" r:id="rId14"/>
    <p:sldId id="266" r:id="rId15"/>
    <p:sldId id="267" r:id="rId16"/>
    <p:sldId id="282" r:id="rId17"/>
    <p:sldId id="271" r:id="rId18"/>
    <p:sldId id="284" r:id="rId19"/>
    <p:sldId id="285" r:id="rId20"/>
    <p:sldId id="286" r:id="rId21"/>
    <p:sldId id="287" r:id="rId22"/>
    <p:sldId id="289" r:id="rId23"/>
    <p:sldId id="295" r:id="rId24"/>
    <p:sldId id="290" r:id="rId25"/>
    <p:sldId id="291" r:id="rId26"/>
    <p:sldId id="292" r:id="rId27"/>
    <p:sldId id="293" r:id="rId28"/>
    <p:sldId id="276" r:id="rId29"/>
    <p:sldId id="29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EFB525"/>
    <a:srgbClr val="339933"/>
    <a:srgbClr val="66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47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1132C6-7EF7-4324-B12F-E307CCA9B2A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41C094E-93D9-4D7B-AC4F-5A936896305A}">
      <dgm:prSet phldrT="[Текст]" custT="1"/>
      <dgm:spPr/>
      <dgm:t>
        <a:bodyPr/>
        <a:lstStyle/>
        <a:p>
          <a:pPr algn="ctr"/>
          <a:r>
            <a:rPr lang="az-Latn-AZ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İnformasi</a:t>
          </a:r>
          <a:r>
            <a: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az-Latn-AZ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ya </a:t>
          </a:r>
          <a:r>
            <a:rPr lang="az-Latn-AZ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daşıyıcıları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3C2762-6791-416B-ADAF-FAA2D4B578B1}" type="parTrans" cxnId="{65D095C7-F468-42B1-B4AA-D0088473880B}">
      <dgm:prSet/>
      <dgm:spPr/>
      <dgm:t>
        <a:bodyPr/>
        <a:lstStyle/>
        <a:p>
          <a:pPr algn="ctr"/>
          <a:endParaRPr lang="ru-RU"/>
        </a:p>
      </dgm:t>
    </dgm:pt>
    <dgm:pt modelId="{2346A7A1-932E-498F-A4CE-EAFDB59B9BC9}" type="sibTrans" cxnId="{65D095C7-F468-42B1-B4AA-D0088473880B}">
      <dgm:prSet/>
      <dgm:spPr/>
      <dgm:t>
        <a:bodyPr/>
        <a:lstStyle/>
        <a:p>
          <a:pPr algn="ctr"/>
          <a:endParaRPr lang="ru-RU"/>
        </a:p>
      </dgm:t>
    </dgm:pt>
    <dgm:pt modelId="{5DCFCFDF-7C44-4953-9861-76674A8C6D05}">
      <dgm:prSet phldrT="[Текст]"/>
      <dgm:spPr/>
      <dgm:t>
        <a:bodyPr/>
        <a:lstStyle/>
        <a:p>
          <a:pPr algn="ctr"/>
          <a:endParaRPr lang="ru-RU" dirty="0"/>
        </a:p>
      </dgm:t>
    </dgm:pt>
    <dgm:pt modelId="{34BAB24F-FF98-4217-9ACF-AF9ED9714802}" type="parTrans" cxnId="{DC0B2DF3-1773-4EA6-B7A6-E8B6DE85F1C0}">
      <dgm:prSet/>
      <dgm:spPr/>
      <dgm:t>
        <a:bodyPr/>
        <a:lstStyle/>
        <a:p>
          <a:pPr algn="ctr"/>
          <a:endParaRPr lang="ru-RU"/>
        </a:p>
      </dgm:t>
    </dgm:pt>
    <dgm:pt modelId="{7B750EF6-0805-40C6-B45A-EA681E7A3C58}" type="sibTrans" cxnId="{DC0B2DF3-1773-4EA6-B7A6-E8B6DE85F1C0}">
      <dgm:prSet/>
      <dgm:spPr/>
      <dgm:t>
        <a:bodyPr/>
        <a:lstStyle/>
        <a:p>
          <a:pPr algn="ctr"/>
          <a:endParaRPr lang="ru-RU"/>
        </a:p>
      </dgm:t>
    </dgm:pt>
    <dgm:pt modelId="{F9B20C90-553A-450F-86DD-31105FCAC95B}">
      <dgm:prSet phldrT="[Текст]"/>
      <dgm:spPr/>
      <dgm:t>
        <a:bodyPr/>
        <a:lstStyle/>
        <a:p>
          <a:pPr algn="ctr"/>
          <a:endParaRPr lang="ru-RU" dirty="0"/>
        </a:p>
      </dgm:t>
    </dgm:pt>
    <dgm:pt modelId="{4C668C64-8170-4A80-AD55-CB710BC85E6E}" type="parTrans" cxnId="{3358A23E-1BC5-4EFA-9223-21F1C7C4503A}">
      <dgm:prSet/>
      <dgm:spPr/>
      <dgm:t>
        <a:bodyPr/>
        <a:lstStyle/>
        <a:p>
          <a:pPr algn="ctr"/>
          <a:endParaRPr lang="ru-RU"/>
        </a:p>
      </dgm:t>
    </dgm:pt>
    <dgm:pt modelId="{84F9EB28-1C7C-4DE6-BB97-99074F913283}" type="sibTrans" cxnId="{3358A23E-1BC5-4EFA-9223-21F1C7C4503A}">
      <dgm:prSet/>
      <dgm:spPr/>
      <dgm:t>
        <a:bodyPr/>
        <a:lstStyle/>
        <a:p>
          <a:pPr algn="ctr"/>
          <a:endParaRPr lang="ru-RU"/>
        </a:p>
      </dgm:t>
    </dgm:pt>
    <dgm:pt modelId="{87765289-1929-4A95-A459-792C974BF90D}">
      <dgm:prSet phldrT="[Текст]"/>
      <dgm:spPr/>
      <dgm:t>
        <a:bodyPr/>
        <a:lstStyle/>
        <a:p>
          <a:pPr algn="ctr"/>
          <a:endParaRPr lang="ru-RU" dirty="0"/>
        </a:p>
      </dgm:t>
    </dgm:pt>
    <dgm:pt modelId="{B902BE02-4EFF-462A-BE0B-96A5B64B71BB}" type="parTrans" cxnId="{447118B9-ED04-4A39-9AA8-377E32E1FA30}">
      <dgm:prSet/>
      <dgm:spPr/>
      <dgm:t>
        <a:bodyPr/>
        <a:lstStyle/>
        <a:p>
          <a:pPr algn="ctr"/>
          <a:endParaRPr lang="ru-RU"/>
        </a:p>
      </dgm:t>
    </dgm:pt>
    <dgm:pt modelId="{A7D49DDB-268E-41D2-98F6-CEF1A13A4456}" type="sibTrans" cxnId="{447118B9-ED04-4A39-9AA8-377E32E1FA30}">
      <dgm:prSet/>
      <dgm:spPr/>
      <dgm:t>
        <a:bodyPr/>
        <a:lstStyle/>
        <a:p>
          <a:pPr algn="ctr"/>
          <a:endParaRPr lang="ru-RU"/>
        </a:p>
      </dgm:t>
    </dgm:pt>
    <dgm:pt modelId="{B9256321-B337-459A-9F74-49E54B711D52}">
      <dgm:prSet phldrT="[Текст]"/>
      <dgm:spPr/>
      <dgm:t>
        <a:bodyPr/>
        <a:lstStyle/>
        <a:p>
          <a:pPr algn="ctr"/>
          <a:endParaRPr lang="az-Latn-AZ" dirty="0" smtClean="0"/>
        </a:p>
      </dgm:t>
    </dgm:pt>
    <dgm:pt modelId="{700E6961-25DB-4931-9010-C9EEAFBAC0FE}" type="parTrans" cxnId="{3A5D4C07-74B5-486B-A01E-47B95ECF7F1C}">
      <dgm:prSet/>
      <dgm:spPr/>
      <dgm:t>
        <a:bodyPr/>
        <a:lstStyle/>
        <a:p>
          <a:pPr algn="ctr"/>
          <a:endParaRPr lang="ru-RU"/>
        </a:p>
      </dgm:t>
    </dgm:pt>
    <dgm:pt modelId="{C97556F0-8C31-40E8-B487-22A7BAFE7C37}" type="sibTrans" cxnId="{3A5D4C07-74B5-486B-A01E-47B95ECF7F1C}">
      <dgm:prSet/>
      <dgm:spPr/>
      <dgm:t>
        <a:bodyPr/>
        <a:lstStyle/>
        <a:p>
          <a:pPr algn="ctr"/>
          <a:endParaRPr lang="ru-RU"/>
        </a:p>
      </dgm:t>
    </dgm:pt>
    <dgm:pt modelId="{6853A08F-AFE2-4D68-B19D-17A48FAA7DED}" type="pres">
      <dgm:prSet presAssocID="{FC1132C6-7EF7-4324-B12F-E307CCA9B2A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81E5BF-A6FE-4AC8-A73F-10F426156359}" type="pres">
      <dgm:prSet presAssocID="{841C094E-93D9-4D7B-AC4F-5A936896305A}" presName="centerShape" presStyleLbl="node0" presStyleIdx="0" presStyleCnt="1" custScaleX="212719" custScaleY="126965"/>
      <dgm:spPr/>
      <dgm:t>
        <a:bodyPr/>
        <a:lstStyle/>
        <a:p>
          <a:endParaRPr lang="ru-RU"/>
        </a:p>
      </dgm:t>
    </dgm:pt>
    <dgm:pt modelId="{BC823DA9-AE98-4BC2-A30B-BBA8E305293E}" type="pres">
      <dgm:prSet presAssocID="{34BAB24F-FF98-4217-9ACF-AF9ED9714802}" presName="parTrans" presStyleLbl="sibTrans2D1" presStyleIdx="0" presStyleCnt="4"/>
      <dgm:spPr/>
      <dgm:t>
        <a:bodyPr/>
        <a:lstStyle/>
        <a:p>
          <a:endParaRPr lang="ru-RU"/>
        </a:p>
      </dgm:t>
    </dgm:pt>
    <dgm:pt modelId="{94D2FB2F-5BD4-4784-BA1B-2B85578A763F}" type="pres">
      <dgm:prSet presAssocID="{34BAB24F-FF98-4217-9ACF-AF9ED9714802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01F2FF75-3D9F-4379-AD0E-DC7C3A2A2EB2}" type="pres">
      <dgm:prSet presAssocID="{5DCFCFDF-7C44-4953-9861-76674A8C6D05}" presName="node" presStyleLbl="node1" presStyleIdx="0" presStyleCnt="4" custScaleX="160168" custScaleY="77435" custRadScaleRad="1106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CB618-E677-4751-AC2B-A2A9715FCE72}" type="pres">
      <dgm:prSet presAssocID="{4C668C64-8170-4A80-AD55-CB710BC85E6E}" presName="parTrans" presStyleLbl="sibTrans2D1" presStyleIdx="1" presStyleCnt="4"/>
      <dgm:spPr/>
      <dgm:t>
        <a:bodyPr/>
        <a:lstStyle/>
        <a:p>
          <a:endParaRPr lang="ru-RU"/>
        </a:p>
      </dgm:t>
    </dgm:pt>
    <dgm:pt modelId="{585EB662-C356-4477-816D-8193C0E2AF27}" type="pres">
      <dgm:prSet presAssocID="{4C668C64-8170-4A80-AD55-CB710BC85E6E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8F4844BD-502B-4269-85DF-1375419D66A9}" type="pres">
      <dgm:prSet presAssocID="{F9B20C90-553A-450F-86DD-31105FCAC95B}" presName="node" presStyleLbl="node1" presStyleIdx="1" presStyleCnt="4" custScaleX="210181" custScaleY="65691" custRadScaleRad="191589" custRadScaleInc="-5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2C34D1-CE9B-4167-9CBD-BB823090792C}" type="pres">
      <dgm:prSet presAssocID="{B902BE02-4EFF-462A-BE0B-96A5B64B71BB}" presName="parTrans" presStyleLbl="sibTrans2D1" presStyleIdx="2" presStyleCnt="4"/>
      <dgm:spPr/>
      <dgm:t>
        <a:bodyPr/>
        <a:lstStyle/>
        <a:p>
          <a:endParaRPr lang="ru-RU"/>
        </a:p>
      </dgm:t>
    </dgm:pt>
    <dgm:pt modelId="{C8923CB1-D02D-4BF9-AC5E-F7134A1E5ACD}" type="pres">
      <dgm:prSet presAssocID="{B902BE02-4EFF-462A-BE0B-96A5B64B71BB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8CE284CD-8A86-47EF-9B34-9E269CFC2501}" type="pres">
      <dgm:prSet presAssocID="{87765289-1929-4A95-A459-792C974BF90D}" presName="node" presStyleLbl="node1" presStyleIdx="2" presStyleCnt="4" custScaleX="176808" custScaleY="68849" custRadScaleRad="104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23F6C9-ED60-41A5-9F2D-B74AE3822F48}" type="pres">
      <dgm:prSet presAssocID="{700E6961-25DB-4931-9010-C9EEAFBAC0FE}" presName="parTrans" presStyleLbl="sibTrans2D1" presStyleIdx="3" presStyleCnt="4" custScaleX="93952"/>
      <dgm:spPr/>
      <dgm:t>
        <a:bodyPr/>
        <a:lstStyle/>
        <a:p>
          <a:endParaRPr lang="ru-RU"/>
        </a:p>
      </dgm:t>
    </dgm:pt>
    <dgm:pt modelId="{FC18C55A-7080-4B23-AD0F-FFA82C82AD52}" type="pres">
      <dgm:prSet presAssocID="{700E6961-25DB-4931-9010-C9EEAFBAC0FE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7F6C4038-92D5-4A42-9F90-C49070042A9E}" type="pres">
      <dgm:prSet presAssocID="{B9256321-B337-459A-9F74-49E54B711D52}" presName="node" presStyleLbl="node1" presStyleIdx="3" presStyleCnt="4" custScaleX="175551" custScaleY="66022" custRadScaleRad="191425" custRadScaleInc="2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10EB0D-44D3-4389-84FC-67F3D2D90A32}" type="presOf" srcId="{700E6961-25DB-4931-9010-C9EEAFBAC0FE}" destId="{F523F6C9-ED60-41A5-9F2D-B74AE3822F48}" srcOrd="0" destOrd="0" presId="urn:microsoft.com/office/officeart/2005/8/layout/radial5"/>
    <dgm:cxn modelId="{1DCE25B1-CFDA-44AA-89F9-A6D756CE0FE7}" type="presOf" srcId="{B902BE02-4EFF-462A-BE0B-96A5B64B71BB}" destId="{2D2C34D1-CE9B-4167-9CBD-BB823090792C}" srcOrd="0" destOrd="0" presId="urn:microsoft.com/office/officeart/2005/8/layout/radial5"/>
    <dgm:cxn modelId="{3A5D4C07-74B5-486B-A01E-47B95ECF7F1C}" srcId="{841C094E-93D9-4D7B-AC4F-5A936896305A}" destId="{B9256321-B337-459A-9F74-49E54B711D52}" srcOrd="3" destOrd="0" parTransId="{700E6961-25DB-4931-9010-C9EEAFBAC0FE}" sibTransId="{C97556F0-8C31-40E8-B487-22A7BAFE7C37}"/>
    <dgm:cxn modelId="{CFE601D6-F02E-4E03-84EC-CE547052659B}" type="presOf" srcId="{5DCFCFDF-7C44-4953-9861-76674A8C6D05}" destId="{01F2FF75-3D9F-4379-AD0E-DC7C3A2A2EB2}" srcOrd="0" destOrd="0" presId="urn:microsoft.com/office/officeart/2005/8/layout/radial5"/>
    <dgm:cxn modelId="{1C7E49D6-1F83-42D0-9DB4-07AE3BD1FF1B}" type="presOf" srcId="{34BAB24F-FF98-4217-9ACF-AF9ED9714802}" destId="{BC823DA9-AE98-4BC2-A30B-BBA8E305293E}" srcOrd="0" destOrd="0" presId="urn:microsoft.com/office/officeart/2005/8/layout/radial5"/>
    <dgm:cxn modelId="{C195A4E7-C637-421A-A596-08B68914C409}" type="presOf" srcId="{FC1132C6-7EF7-4324-B12F-E307CCA9B2AE}" destId="{6853A08F-AFE2-4D68-B19D-17A48FAA7DED}" srcOrd="0" destOrd="0" presId="urn:microsoft.com/office/officeart/2005/8/layout/radial5"/>
    <dgm:cxn modelId="{C6E54456-6EE4-473F-B2A3-EE993CE092A8}" type="presOf" srcId="{B9256321-B337-459A-9F74-49E54B711D52}" destId="{7F6C4038-92D5-4A42-9F90-C49070042A9E}" srcOrd="0" destOrd="0" presId="urn:microsoft.com/office/officeart/2005/8/layout/radial5"/>
    <dgm:cxn modelId="{447118B9-ED04-4A39-9AA8-377E32E1FA30}" srcId="{841C094E-93D9-4D7B-AC4F-5A936896305A}" destId="{87765289-1929-4A95-A459-792C974BF90D}" srcOrd="2" destOrd="0" parTransId="{B902BE02-4EFF-462A-BE0B-96A5B64B71BB}" sibTransId="{A7D49DDB-268E-41D2-98F6-CEF1A13A4456}"/>
    <dgm:cxn modelId="{3358A23E-1BC5-4EFA-9223-21F1C7C4503A}" srcId="{841C094E-93D9-4D7B-AC4F-5A936896305A}" destId="{F9B20C90-553A-450F-86DD-31105FCAC95B}" srcOrd="1" destOrd="0" parTransId="{4C668C64-8170-4A80-AD55-CB710BC85E6E}" sibTransId="{84F9EB28-1C7C-4DE6-BB97-99074F913283}"/>
    <dgm:cxn modelId="{EE82578B-4FA2-417B-B406-9279C8752B94}" type="presOf" srcId="{841C094E-93D9-4D7B-AC4F-5A936896305A}" destId="{A281E5BF-A6FE-4AC8-A73F-10F426156359}" srcOrd="0" destOrd="0" presId="urn:microsoft.com/office/officeart/2005/8/layout/radial5"/>
    <dgm:cxn modelId="{B2DF9694-57D8-46A8-8651-A5CF3C4B3A08}" type="presOf" srcId="{4C668C64-8170-4A80-AD55-CB710BC85E6E}" destId="{758CB618-E677-4751-AC2B-A2A9715FCE72}" srcOrd="0" destOrd="0" presId="urn:microsoft.com/office/officeart/2005/8/layout/radial5"/>
    <dgm:cxn modelId="{DC0B2DF3-1773-4EA6-B7A6-E8B6DE85F1C0}" srcId="{841C094E-93D9-4D7B-AC4F-5A936896305A}" destId="{5DCFCFDF-7C44-4953-9861-76674A8C6D05}" srcOrd="0" destOrd="0" parTransId="{34BAB24F-FF98-4217-9ACF-AF9ED9714802}" sibTransId="{7B750EF6-0805-40C6-B45A-EA681E7A3C58}"/>
    <dgm:cxn modelId="{7185E067-DF20-47D6-AB01-C791919E1BA3}" type="presOf" srcId="{700E6961-25DB-4931-9010-C9EEAFBAC0FE}" destId="{FC18C55A-7080-4B23-AD0F-FFA82C82AD52}" srcOrd="1" destOrd="0" presId="urn:microsoft.com/office/officeart/2005/8/layout/radial5"/>
    <dgm:cxn modelId="{1B6C2F35-8CB7-459E-BC10-AC532DC70D84}" type="presOf" srcId="{4C668C64-8170-4A80-AD55-CB710BC85E6E}" destId="{585EB662-C356-4477-816D-8193C0E2AF27}" srcOrd="1" destOrd="0" presId="urn:microsoft.com/office/officeart/2005/8/layout/radial5"/>
    <dgm:cxn modelId="{693E5A92-2A9A-41AD-AD82-D892E65B9EB6}" type="presOf" srcId="{34BAB24F-FF98-4217-9ACF-AF9ED9714802}" destId="{94D2FB2F-5BD4-4784-BA1B-2B85578A763F}" srcOrd="1" destOrd="0" presId="urn:microsoft.com/office/officeart/2005/8/layout/radial5"/>
    <dgm:cxn modelId="{019EB3B4-9399-4690-BF2A-5120078C1B2C}" type="presOf" srcId="{B902BE02-4EFF-462A-BE0B-96A5B64B71BB}" destId="{C8923CB1-D02D-4BF9-AC5E-F7134A1E5ACD}" srcOrd="1" destOrd="0" presId="urn:microsoft.com/office/officeart/2005/8/layout/radial5"/>
    <dgm:cxn modelId="{D77DC4AF-0CCF-4286-8692-8D3A32E6BF8D}" type="presOf" srcId="{F9B20C90-553A-450F-86DD-31105FCAC95B}" destId="{8F4844BD-502B-4269-85DF-1375419D66A9}" srcOrd="0" destOrd="0" presId="urn:microsoft.com/office/officeart/2005/8/layout/radial5"/>
    <dgm:cxn modelId="{65D095C7-F468-42B1-B4AA-D0088473880B}" srcId="{FC1132C6-7EF7-4324-B12F-E307CCA9B2AE}" destId="{841C094E-93D9-4D7B-AC4F-5A936896305A}" srcOrd="0" destOrd="0" parTransId="{F83C2762-6791-416B-ADAF-FAA2D4B578B1}" sibTransId="{2346A7A1-932E-498F-A4CE-EAFDB59B9BC9}"/>
    <dgm:cxn modelId="{76FB5715-0DDE-4591-9BB1-A74C26F85020}" type="presOf" srcId="{87765289-1929-4A95-A459-792C974BF90D}" destId="{8CE284CD-8A86-47EF-9B34-9E269CFC2501}" srcOrd="0" destOrd="0" presId="urn:microsoft.com/office/officeart/2005/8/layout/radial5"/>
    <dgm:cxn modelId="{27E2982F-7EB0-45FA-9A56-E21A5F1F9E41}" type="presParOf" srcId="{6853A08F-AFE2-4D68-B19D-17A48FAA7DED}" destId="{A281E5BF-A6FE-4AC8-A73F-10F426156359}" srcOrd="0" destOrd="0" presId="urn:microsoft.com/office/officeart/2005/8/layout/radial5"/>
    <dgm:cxn modelId="{3CC5FCE0-7D45-4F01-B02C-CEE5A56E122A}" type="presParOf" srcId="{6853A08F-AFE2-4D68-B19D-17A48FAA7DED}" destId="{BC823DA9-AE98-4BC2-A30B-BBA8E305293E}" srcOrd="1" destOrd="0" presId="urn:microsoft.com/office/officeart/2005/8/layout/radial5"/>
    <dgm:cxn modelId="{18A6B9F5-E0BA-490C-8F23-E17C0CFEB303}" type="presParOf" srcId="{BC823DA9-AE98-4BC2-A30B-BBA8E305293E}" destId="{94D2FB2F-5BD4-4784-BA1B-2B85578A763F}" srcOrd="0" destOrd="0" presId="urn:microsoft.com/office/officeart/2005/8/layout/radial5"/>
    <dgm:cxn modelId="{4B30071A-2270-4415-80CA-4AD97971723D}" type="presParOf" srcId="{6853A08F-AFE2-4D68-B19D-17A48FAA7DED}" destId="{01F2FF75-3D9F-4379-AD0E-DC7C3A2A2EB2}" srcOrd="2" destOrd="0" presId="urn:microsoft.com/office/officeart/2005/8/layout/radial5"/>
    <dgm:cxn modelId="{E5D5A0F5-16B0-4EED-A756-5AC1A929A072}" type="presParOf" srcId="{6853A08F-AFE2-4D68-B19D-17A48FAA7DED}" destId="{758CB618-E677-4751-AC2B-A2A9715FCE72}" srcOrd="3" destOrd="0" presId="urn:microsoft.com/office/officeart/2005/8/layout/radial5"/>
    <dgm:cxn modelId="{796A9CBB-5556-4C99-98B0-1A658848CA89}" type="presParOf" srcId="{758CB618-E677-4751-AC2B-A2A9715FCE72}" destId="{585EB662-C356-4477-816D-8193C0E2AF27}" srcOrd="0" destOrd="0" presId="urn:microsoft.com/office/officeart/2005/8/layout/radial5"/>
    <dgm:cxn modelId="{7F0985A0-F253-4F92-8376-E24A281CE08C}" type="presParOf" srcId="{6853A08F-AFE2-4D68-B19D-17A48FAA7DED}" destId="{8F4844BD-502B-4269-85DF-1375419D66A9}" srcOrd="4" destOrd="0" presId="urn:microsoft.com/office/officeart/2005/8/layout/radial5"/>
    <dgm:cxn modelId="{F2B582C4-AD8B-4B98-8D27-56B0C5A4E2EC}" type="presParOf" srcId="{6853A08F-AFE2-4D68-B19D-17A48FAA7DED}" destId="{2D2C34D1-CE9B-4167-9CBD-BB823090792C}" srcOrd="5" destOrd="0" presId="urn:microsoft.com/office/officeart/2005/8/layout/radial5"/>
    <dgm:cxn modelId="{A17D8203-AB90-4CCC-883F-EE246BF7A27C}" type="presParOf" srcId="{2D2C34D1-CE9B-4167-9CBD-BB823090792C}" destId="{C8923CB1-D02D-4BF9-AC5E-F7134A1E5ACD}" srcOrd="0" destOrd="0" presId="urn:microsoft.com/office/officeart/2005/8/layout/radial5"/>
    <dgm:cxn modelId="{425037A8-BE77-4D0F-9A54-2F1E8EF2C37A}" type="presParOf" srcId="{6853A08F-AFE2-4D68-B19D-17A48FAA7DED}" destId="{8CE284CD-8A86-47EF-9B34-9E269CFC2501}" srcOrd="6" destOrd="0" presId="urn:microsoft.com/office/officeart/2005/8/layout/radial5"/>
    <dgm:cxn modelId="{21637A74-E808-4211-97E3-4AA34FA1D1DA}" type="presParOf" srcId="{6853A08F-AFE2-4D68-B19D-17A48FAA7DED}" destId="{F523F6C9-ED60-41A5-9F2D-B74AE3822F48}" srcOrd="7" destOrd="0" presId="urn:microsoft.com/office/officeart/2005/8/layout/radial5"/>
    <dgm:cxn modelId="{A29E94D7-451C-4A8A-90F3-837EAF0CF9F3}" type="presParOf" srcId="{F523F6C9-ED60-41A5-9F2D-B74AE3822F48}" destId="{FC18C55A-7080-4B23-AD0F-FFA82C82AD52}" srcOrd="0" destOrd="0" presId="urn:microsoft.com/office/officeart/2005/8/layout/radial5"/>
    <dgm:cxn modelId="{B5A5306F-0907-4E05-BB35-DCF48FBD9CF9}" type="presParOf" srcId="{6853A08F-AFE2-4D68-B19D-17A48FAA7DED}" destId="{7F6C4038-92D5-4A42-9F90-C49070042A9E}" srcOrd="8" destOrd="0" presId="urn:microsoft.com/office/officeart/2005/8/layout/radial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4376A-0D34-4253-BD00-365440C4D9FA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6E0F1E-127D-436A-BA98-305A5D02ADC1}">
      <dgm:prSet phldrT="[Текст]" custT="1"/>
      <dgm:spPr/>
      <dgm:t>
        <a:bodyPr/>
        <a:lstStyle/>
        <a:p>
          <a:r>
            <a:rPr lang="az-Latn-AZ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İnformasi</a:t>
          </a:r>
          <a:r>
            <a:rPr lang="en-US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az-Latn-AZ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y</a:t>
          </a:r>
          <a:r>
            <a:rPr lang="en-US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a</a:t>
          </a:r>
          <a:r>
            <a:rPr lang="az-Latn-AZ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nın </a:t>
          </a:r>
          <a:r>
            <a:rPr lang="az-Latn-AZ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növləri</a:t>
          </a:r>
          <a:endParaRPr lang="ru-RU" sz="1400" dirty="0">
            <a:solidFill>
              <a:srgbClr val="FFFF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702CB7-E216-4507-9287-0A830D6524D4}" type="parTrans" cxnId="{84BA0D48-F5B5-4D87-AC72-D1628CB0C3D4}">
      <dgm:prSet/>
      <dgm:spPr/>
      <dgm:t>
        <a:bodyPr/>
        <a:lstStyle/>
        <a:p>
          <a:endParaRPr lang="ru-RU"/>
        </a:p>
      </dgm:t>
    </dgm:pt>
    <dgm:pt modelId="{C4A0E2C2-AC21-479A-A702-9EB4FEC65B67}" type="sibTrans" cxnId="{84BA0D48-F5B5-4D87-AC72-D1628CB0C3D4}">
      <dgm:prSet/>
      <dgm:spPr/>
      <dgm:t>
        <a:bodyPr/>
        <a:lstStyle/>
        <a:p>
          <a:endParaRPr lang="ru-RU"/>
        </a:p>
      </dgm:t>
    </dgm:pt>
    <dgm:pt modelId="{9BA457F1-9375-41FF-8DC9-B9EC501F5253}">
      <dgm:prSet phldrT="[Текст]"/>
      <dgm:spPr/>
      <dgm:t>
        <a:bodyPr/>
        <a:lstStyle/>
        <a:p>
          <a:r>
            <a:rPr lang="en-US" dirty="0"/>
            <a:t> </a:t>
          </a:r>
          <a:endParaRPr lang="ru-RU" dirty="0"/>
        </a:p>
      </dgm:t>
    </dgm:pt>
    <dgm:pt modelId="{55D1E044-BF37-4E89-83A8-3FCEBE1CF0D2}" type="parTrans" cxnId="{4F869650-B834-4B83-8D7A-CE708A3A50C2}">
      <dgm:prSet/>
      <dgm:spPr/>
      <dgm:t>
        <a:bodyPr/>
        <a:lstStyle/>
        <a:p>
          <a:endParaRPr lang="ru-RU"/>
        </a:p>
      </dgm:t>
    </dgm:pt>
    <dgm:pt modelId="{89153C3B-BF11-4AE1-BE24-2C3554724B5B}" type="sibTrans" cxnId="{4F869650-B834-4B83-8D7A-CE708A3A50C2}">
      <dgm:prSet/>
      <dgm:spPr/>
      <dgm:t>
        <a:bodyPr/>
        <a:lstStyle/>
        <a:p>
          <a:endParaRPr lang="ru-RU"/>
        </a:p>
      </dgm:t>
    </dgm:pt>
    <dgm:pt modelId="{E54917BF-7F2C-4FA0-AE27-BACEA0ACF22D}">
      <dgm:prSet phldrT="[Текст]"/>
      <dgm:spPr/>
      <dgm:t>
        <a:bodyPr/>
        <a:lstStyle/>
        <a:p>
          <a:r>
            <a:rPr lang="en-US" dirty="0"/>
            <a:t> </a:t>
          </a:r>
          <a:endParaRPr lang="ru-RU" dirty="0"/>
        </a:p>
      </dgm:t>
    </dgm:pt>
    <dgm:pt modelId="{01D9AE07-6572-4409-8E60-0A25115208AD}" type="parTrans" cxnId="{771647FF-6E3F-4A1D-B2BA-387F5AFEDEE2}">
      <dgm:prSet/>
      <dgm:spPr/>
      <dgm:t>
        <a:bodyPr/>
        <a:lstStyle/>
        <a:p>
          <a:endParaRPr lang="ru-RU"/>
        </a:p>
      </dgm:t>
    </dgm:pt>
    <dgm:pt modelId="{938C34AA-DE78-4248-971C-2EEFD39727D3}" type="sibTrans" cxnId="{771647FF-6E3F-4A1D-B2BA-387F5AFEDEE2}">
      <dgm:prSet/>
      <dgm:spPr/>
      <dgm:t>
        <a:bodyPr/>
        <a:lstStyle/>
        <a:p>
          <a:endParaRPr lang="ru-RU"/>
        </a:p>
      </dgm:t>
    </dgm:pt>
    <dgm:pt modelId="{0EF9414B-2C18-4188-85B9-0ED93B356423}">
      <dgm:prSet phldrT="[Текст]"/>
      <dgm:spPr/>
      <dgm:t>
        <a:bodyPr/>
        <a:lstStyle/>
        <a:p>
          <a:r>
            <a:rPr lang="en-US" dirty="0"/>
            <a:t> </a:t>
          </a:r>
          <a:endParaRPr lang="ru-RU" dirty="0"/>
        </a:p>
      </dgm:t>
    </dgm:pt>
    <dgm:pt modelId="{98906B58-752E-4A07-BB1A-883D2112A9AB}" type="parTrans" cxnId="{E91E9426-DF7F-4B7E-9F4E-F3688D692CEC}">
      <dgm:prSet/>
      <dgm:spPr/>
      <dgm:t>
        <a:bodyPr/>
        <a:lstStyle/>
        <a:p>
          <a:endParaRPr lang="ru-RU"/>
        </a:p>
      </dgm:t>
    </dgm:pt>
    <dgm:pt modelId="{906BEA81-8957-40C5-B5CC-8288BC60E6A9}" type="sibTrans" cxnId="{E91E9426-DF7F-4B7E-9F4E-F3688D692CEC}">
      <dgm:prSet/>
      <dgm:spPr/>
      <dgm:t>
        <a:bodyPr/>
        <a:lstStyle/>
        <a:p>
          <a:endParaRPr lang="ru-RU"/>
        </a:p>
      </dgm:t>
    </dgm:pt>
    <dgm:pt modelId="{B3584C5A-63CF-4B9C-B3F8-F788C0B58A34}">
      <dgm:prSet phldrT="[Текст]"/>
      <dgm:spPr/>
      <dgm:t>
        <a:bodyPr/>
        <a:lstStyle/>
        <a:p>
          <a:r>
            <a:rPr lang="en-US" dirty="0"/>
            <a:t> </a:t>
          </a:r>
          <a:endParaRPr lang="ru-RU" dirty="0"/>
        </a:p>
      </dgm:t>
    </dgm:pt>
    <dgm:pt modelId="{926977F9-51D3-4F62-96C2-3BB47BDD77ED}" type="parTrans" cxnId="{D8FAB3A6-1250-41F5-B063-5804BF04ADF1}">
      <dgm:prSet/>
      <dgm:spPr/>
      <dgm:t>
        <a:bodyPr/>
        <a:lstStyle/>
        <a:p>
          <a:endParaRPr lang="ru-RU"/>
        </a:p>
      </dgm:t>
    </dgm:pt>
    <dgm:pt modelId="{E4B93C9E-7E01-4B5E-AC95-D673F4335816}" type="sibTrans" cxnId="{D8FAB3A6-1250-41F5-B063-5804BF04ADF1}">
      <dgm:prSet/>
      <dgm:spPr/>
      <dgm:t>
        <a:bodyPr/>
        <a:lstStyle/>
        <a:p>
          <a:endParaRPr lang="ru-RU"/>
        </a:p>
      </dgm:t>
    </dgm:pt>
    <dgm:pt modelId="{D5544FD4-D752-49C0-9ADD-D308346A92BD}" type="pres">
      <dgm:prSet presAssocID="{9194376A-0D34-4253-BD00-365440C4D9F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F4AE83-678B-4F52-BB92-574963EB1150}" type="pres">
      <dgm:prSet presAssocID="{536E0F1E-127D-436A-BA98-305A5D02ADC1}" presName="centerShape" presStyleLbl="node0" presStyleIdx="0" presStyleCnt="1" custScaleX="192625" custScaleY="130343"/>
      <dgm:spPr/>
      <dgm:t>
        <a:bodyPr/>
        <a:lstStyle/>
        <a:p>
          <a:endParaRPr lang="ru-RU"/>
        </a:p>
      </dgm:t>
    </dgm:pt>
    <dgm:pt modelId="{DBBEB81B-5C48-4323-85E3-D85890EB04E0}" type="pres">
      <dgm:prSet presAssocID="{55D1E044-BF37-4E89-83A8-3FCEBE1CF0D2}" presName="Name9" presStyleLbl="parChTrans1D2" presStyleIdx="0" presStyleCnt="4"/>
      <dgm:spPr/>
      <dgm:t>
        <a:bodyPr/>
        <a:lstStyle/>
        <a:p>
          <a:endParaRPr lang="ru-RU"/>
        </a:p>
      </dgm:t>
    </dgm:pt>
    <dgm:pt modelId="{7D6E655E-60AE-4DA0-AEBA-9684F16A8920}" type="pres">
      <dgm:prSet presAssocID="{55D1E044-BF37-4E89-83A8-3FCEBE1CF0D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D2B40855-7E5D-46F3-95D1-5A2DA12B3001}" type="pres">
      <dgm:prSet presAssocID="{9BA457F1-9375-41FF-8DC9-B9EC501F5253}" presName="node" presStyleLbl="node1" presStyleIdx="0" presStyleCnt="4" custScaleX="2311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565F3-1920-432B-9372-0FC8A66CEA30}" type="pres">
      <dgm:prSet presAssocID="{01D9AE07-6572-4409-8E60-0A25115208AD}" presName="Name9" presStyleLbl="parChTrans1D2" presStyleIdx="1" presStyleCnt="4"/>
      <dgm:spPr/>
      <dgm:t>
        <a:bodyPr/>
        <a:lstStyle/>
        <a:p>
          <a:endParaRPr lang="ru-RU"/>
        </a:p>
      </dgm:t>
    </dgm:pt>
    <dgm:pt modelId="{94B29CE8-9239-4456-9331-0070ED00A83E}" type="pres">
      <dgm:prSet presAssocID="{01D9AE07-6572-4409-8E60-0A25115208AD}" presName="connTx" presStyleLbl="parChTrans1D2" presStyleIdx="1" presStyleCnt="4"/>
      <dgm:spPr/>
      <dgm:t>
        <a:bodyPr/>
        <a:lstStyle/>
        <a:p>
          <a:endParaRPr lang="ru-RU"/>
        </a:p>
      </dgm:t>
    </dgm:pt>
    <dgm:pt modelId="{1E61058F-05C9-4386-89B1-7803D45247D5}" type="pres">
      <dgm:prSet presAssocID="{E54917BF-7F2C-4FA0-AE27-BACEA0ACF22D}" presName="node" presStyleLbl="node1" presStyleIdx="1" presStyleCnt="4" custScaleX="228583" custRadScaleRad="209818" custRadScaleInc="-5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D3344-B431-4A49-98B8-86C069904BA0}" type="pres">
      <dgm:prSet presAssocID="{98906B58-752E-4A07-BB1A-883D2112A9AB}" presName="Name9" presStyleLbl="parChTrans1D2" presStyleIdx="2" presStyleCnt="4"/>
      <dgm:spPr/>
      <dgm:t>
        <a:bodyPr/>
        <a:lstStyle/>
        <a:p>
          <a:endParaRPr lang="ru-RU"/>
        </a:p>
      </dgm:t>
    </dgm:pt>
    <dgm:pt modelId="{189C259F-504C-4B4B-ABBA-240E15704F93}" type="pres">
      <dgm:prSet presAssocID="{98906B58-752E-4A07-BB1A-883D2112A9AB}" presName="connTx" presStyleLbl="parChTrans1D2" presStyleIdx="2" presStyleCnt="4"/>
      <dgm:spPr/>
      <dgm:t>
        <a:bodyPr/>
        <a:lstStyle/>
        <a:p>
          <a:endParaRPr lang="ru-RU"/>
        </a:p>
      </dgm:t>
    </dgm:pt>
    <dgm:pt modelId="{FD12AF02-BC48-45E0-A99E-EE574C61A11D}" type="pres">
      <dgm:prSet presAssocID="{0EF9414B-2C18-4188-85B9-0ED93B356423}" presName="node" presStyleLbl="node1" presStyleIdx="2" presStyleCnt="4" custScaleX="242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FCE9BE-7684-4B80-82E0-0AA1201699FE}" type="pres">
      <dgm:prSet presAssocID="{926977F9-51D3-4F62-96C2-3BB47BDD77ED}" presName="Name9" presStyleLbl="parChTrans1D2" presStyleIdx="3" presStyleCnt="4"/>
      <dgm:spPr/>
      <dgm:t>
        <a:bodyPr/>
        <a:lstStyle/>
        <a:p>
          <a:endParaRPr lang="ru-RU"/>
        </a:p>
      </dgm:t>
    </dgm:pt>
    <dgm:pt modelId="{26D229A8-858E-416B-AF65-E1B0CDBE689E}" type="pres">
      <dgm:prSet presAssocID="{926977F9-51D3-4F62-96C2-3BB47BDD77E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B344F240-C570-478F-B3E3-1665F3BC605F}" type="pres">
      <dgm:prSet presAssocID="{B3584C5A-63CF-4B9C-B3F8-F788C0B58A34}" presName="node" presStyleLbl="node1" presStyleIdx="3" presStyleCnt="4" custScaleX="213681" custRadScaleRad="189178" custRadScaleInc="2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0F0CA2-CBBE-479C-B03E-63F81DEE0370}" type="presOf" srcId="{926977F9-51D3-4F62-96C2-3BB47BDD77ED}" destId="{26D229A8-858E-416B-AF65-E1B0CDBE689E}" srcOrd="1" destOrd="0" presId="urn:microsoft.com/office/officeart/2005/8/layout/radial1"/>
    <dgm:cxn modelId="{94958A0A-5B6D-47EB-9A83-4C85FE353991}" type="presOf" srcId="{9194376A-0D34-4253-BD00-365440C4D9FA}" destId="{D5544FD4-D752-49C0-9ADD-D308346A92BD}" srcOrd="0" destOrd="0" presId="urn:microsoft.com/office/officeart/2005/8/layout/radial1"/>
    <dgm:cxn modelId="{CF154C92-C9A8-4F5D-9026-E7FD5179BDA4}" type="presOf" srcId="{B3584C5A-63CF-4B9C-B3F8-F788C0B58A34}" destId="{B344F240-C570-478F-B3E3-1665F3BC605F}" srcOrd="0" destOrd="0" presId="urn:microsoft.com/office/officeart/2005/8/layout/radial1"/>
    <dgm:cxn modelId="{84BA0D48-F5B5-4D87-AC72-D1628CB0C3D4}" srcId="{9194376A-0D34-4253-BD00-365440C4D9FA}" destId="{536E0F1E-127D-436A-BA98-305A5D02ADC1}" srcOrd="0" destOrd="0" parTransId="{2A702CB7-E216-4507-9287-0A830D6524D4}" sibTransId="{C4A0E2C2-AC21-479A-A702-9EB4FEC65B67}"/>
    <dgm:cxn modelId="{E91E9426-DF7F-4B7E-9F4E-F3688D692CEC}" srcId="{536E0F1E-127D-436A-BA98-305A5D02ADC1}" destId="{0EF9414B-2C18-4188-85B9-0ED93B356423}" srcOrd="2" destOrd="0" parTransId="{98906B58-752E-4A07-BB1A-883D2112A9AB}" sibTransId="{906BEA81-8957-40C5-B5CC-8288BC60E6A9}"/>
    <dgm:cxn modelId="{4F869650-B834-4B83-8D7A-CE708A3A50C2}" srcId="{536E0F1E-127D-436A-BA98-305A5D02ADC1}" destId="{9BA457F1-9375-41FF-8DC9-B9EC501F5253}" srcOrd="0" destOrd="0" parTransId="{55D1E044-BF37-4E89-83A8-3FCEBE1CF0D2}" sibTransId="{89153C3B-BF11-4AE1-BE24-2C3554724B5B}"/>
    <dgm:cxn modelId="{E1038BFD-AC83-4406-9668-A6F8C1F495CC}" type="presOf" srcId="{926977F9-51D3-4F62-96C2-3BB47BDD77ED}" destId="{F7FCE9BE-7684-4B80-82E0-0AA1201699FE}" srcOrd="0" destOrd="0" presId="urn:microsoft.com/office/officeart/2005/8/layout/radial1"/>
    <dgm:cxn modelId="{793E1CD3-30B4-4581-A09C-547CF2A79AEA}" type="presOf" srcId="{98906B58-752E-4A07-BB1A-883D2112A9AB}" destId="{189C259F-504C-4B4B-ABBA-240E15704F93}" srcOrd="1" destOrd="0" presId="urn:microsoft.com/office/officeart/2005/8/layout/radial1"/>
    <dgm:cxn modelId="{1ADC16DC-D1D9-48BB-9E20-FB13113731C3}" type="presOf" srcId="{01D9AE07-6572-4409-8E60-0A25115208AD}" destId="{D7B565F3-1920-432B-9372-0FC8A66CEA30}" srcOrd="0" destOrd="0" presId="urn:microsoft.com/office/officeart/2005/8/layout/radial1"/>
    <dgm:cxn modelId="{D946AFB6-D461-443A-970B-DF44B9FD75A0}" type="presOf" srcId="{01D9AE07-6572-4409-8E60-0A25115208AD}" destId="{94B29CE8-9239-4456-9331-0070ED00A83E}" srcOrd="1" destOrd="0" presId="urn:microsoft.com/office/officeart/2005/8/layout/radial1"/>
    <dgm:cxn modelId="{7D343D03-E5D9-44A5-A2E2-3E9D39CDD776}" type="presOf" srcId="{98906B58-752E-4A07-BB1A-883D2112A9AB}" destId="{4A8D3344-B431-4A49-98B8-86C069904BA0}" srcOrd="0" destOrd="0" presId="urn:microsoft.com/office/officeart/2005/8/layout/radial1"/>
    <dgm:cxn modelId="{771647FF-6E3F-4A1D-B2BA-387F5AFEDEE2}" srcId="{536E0F1E-127D-436A-BA98-305A5D02ADC1}" destId="{E54917BF-7F2C-4FA0-AE27-BACEA0ACF22D}" srcOrd="1" destOrd="0" parTransId="{01D9AE07-6572-4409-8E60-0A25115208AD}" sibTransId="{938C34AA-DE78-4248-971C-2EEFD39727D3}"/>
    <dgm:cxn modelId="{4B55C272-6291-4FB9-B0CE-C40236F2E52B}" type="presOf" srcId="{9BA457F1-9375-41FF-8DC9-B9EC501F5253}" destId="{D2B40855-7E5D-46F3-95D1-5A2DA12B3001}" srcOrd="0" destOrd="0" presId="urn:microsoft.com/office/officeart/2005/8/layout/radial1"/>
    <dgm:cxn modelId="{35158912-173E-4DE0-8701-AE970DC540C9}" type="presOf" srcId="{55D1E044-BF37-4E89-83A8-3FCEBE1CF0D2}" destId="{7D6E655E-60AE-4DA0-AEBA-9684F16A8920}" srcOrd="1" destOrd="0" presId="urn:microsoft.com/office/officeart/2005/8/layout/radial1"/>
    <dgm:cxn modelId="{D8FAB3A6-1250-41F5-B063-5804BF04ADF1}" srcId="{536E0F1E-127D-436A-BA98-305A5D02ADC1}" destId="{B3584C5A-63CF-4B9C-B3F8-F788C0B58A34}" srcOrd="3" destOrd="0" parTransId="{926977F9-51D3-4F62-96C2-3BB47BDD77ED}" sibTransId="{E4B93C9E-7E01-4B5E-AC95-D673F4335816}"/>
    <dgm:cxn modelId="{36E34746-7AF1-4A5A-A94B-C286F82DA88B}" type="presOf" srcId="{E54917BF-7F2C-4FA0-AE27-BACEA0ACF22D}" destId="{1E61058F-05C9-4386-89B1-7803D45247D5}" srcOrd="0" destOrd="0" presId="urn:microsoft.com/office/officeart/2005/8/layout/radial1"/>
    <dgm:cxn modelId="{AC8D43DF-F2F3-46BE-A711-686E4CFACEA1}" type="presOf" srcId="{536E0F1E-127D-436A-BA98-305A5D02ADC1}" destId="{E0F4AE83-678B-4F52-BB92-574963EB1150}" srcOrd="0" destOrd="0" presId="urn:microsoft.com/office/officeart/2005/8/layout/radial1"/>
    <dgm:cxn modelId="{A4C23691-9F7C-4FFB-9EF0-45861F1F06D2}" type="presOf" srcId="{0EF9414B-2C18-4188-85B9-0ED93B356423}" destId="{FD12AF02-BC48-45E0-A99E-EE574C61A11D}" srcOrd="0" destOrd="0" presId="urn:microsoft.com/office/officeart/2005/8/layout/radial1"/>
    <dgm:cxn modelId="{6FC077B0-3323-40F7-94C5-99DDBEE16170}" type="presOf" srcId="{55D1E044-BF37-4E89-83A8-3FCEBE1CF0D2}" destId="{DBBEB81B-5C48-4323-85E3-D85890EB04E0}" srcOrd="0" destOrd="0" presId="urn:microsoft.com/office/officeart/2005/8/layout/radial1"/>
    <dgm:cxn modelId="{93ABCEE6-01C2-490D-86D5-C57BF637173E}" type="presParOf" srcId="{D5544FD4-D752-49C0-9ADD-D308346A92BD}" destId="{E0F4AE83-678B-4F52-BB92-574963EB1150}" srcOrd="0" destOrd="0" presId="urn:microsoft.com/office/officeart/2005/8/layout/radial1"/>
    <dgm:cxn modelId="{978B3246-61A6-4A3B-B457-C9A9B9CB4B23}" type="presParOf" srcId="{D5544FD4-D752-49C0-9ADD-D308346A92BD}" destId="{DBBEB81B-5C48-4323-85E3-D85890EB04E0}" srcOrd="1" destOrd="0" presId="urn:microsoft.com/office/officeart/2005/8/layout/radial1"/>
    <dgm:cxn modelId="{86FF1D5A-2519-49D0-BB12-9CB402686F60}" type="presParOf" srcId="{DBBEB81B-5C48-4323-85E3-D85890EB04E0}" destId="{7D6E655E-60AE-4DA0-AEBA-9684F16A8920}" srcOrd="0" destOrd="0" presId="urn:microsoft.com/office/officeart/2005/8/layout/radial1"/>
    <dgm:cxn modelId="{DF20FD9B-72CD-44B9-915E-021B11697D81}" type="presParOf" srcId="{D5544FD4-D752-49C0-9ADD-D308346A92BD}" destId="{D2B40855-7E5D-46F3-95D1-5A2DA12B3001}" srcOrd="2" destOrd="0" presId="urn:microsoft.com/office/officeart/2005/8/layout/radial1"/>
    <dgm:cxn modelId="{F949FBC8-D911-4800-B91F-61E6D0ECDA95}" type="presParOf" srcId="{D5544FD4-D752-49C0-9ADD-D308346A92BD}" destId="{D7B565F3-1920-432B-9372-0FC8A66CEA30}" srcOrd="3" destOrd="0" presId="urn:microsoft.com/office/officeart/2005/8/layout/radial1"/>
    <dgm:cxn modelId="{FAA537E2-C5CE-4961-8BF1-6FC0E0DAD53E}" type="presParOf" srcId="{D7B565F3-1920-432B-9372-0FC8A66CEA30}" destId="{94B29CE8-9239-4456-9331-0070ED00A83E}" srcOrd="0" destOrd="0" presId="urn:microsoft.com/office/officeart/2005/8/layout/radial1"/>
    <dgm:cxn modelId="{F5F3C459-2ADB-4D51-847F-BCB2F1FD2D27}" type="presParOf" srcId="{D5544FD4-D752-49C0-9ADD-D308346A92BD}" destId="{1E61058F-05C9-4386-89B1-7803D45247D5}" srcOrd="4" destOrd="0" presId="urn:microsoft.com/office/officeart/2005/8/layout/radial1"/>
    <dgm:cxn modelId="{2F4CC02D-B578-4E9A-B4A5-F9A669D67BCE}" type="presParOf" srcId="{D5544FD4-D752-49C0-9ADD-D308346A92BD}" destId="{4A8D3344-B431-4A49-98B8-86C069904BA0}" srcOrd="5" destOrd="0" presId="urn:microsoft.com/office/officeart/2005/8/layout/radial1"/>
    <dgm:cxn modelId="{36F48B7F-8FDF-4CC7-AC9E-CE6E74CC4E1B}" type="presParOf" srcId="{4A8D3344-B431-4A49-98B8-86C069904BA0}" destId="{189C259F-504C-4B4B-ABBA-240E15704F93}" srcOrd="0" destOrd="0" presId="urn:microsoft.com/office/officeart/2005/8/layout/radial1"/>
    <dgm:cxn modelId="{4724756B-947F-4C84-8289-1FE316788B19}" type="presParOf" srcId="{D5544FD4-D752-49C0-9ADD-D308346A92BD}" destId="{FD12AF02-BC48-45E0-A99E-EE574C61A11D}" srcOrd="6" destOrd="0" presId="urn:microsoft.com/office/officeart/2005/8/layout/radial1"/>
    <dgm:cxn modelId="{D7695591-5AA8-4CE2-98B9-FE38E4A0364F}" type="presParOf" srcId="{D5544FD4-D752-49C0-9ADD-D308346A92BD}" destId="{F7FCE9BE-7684-4B80-82E0-0AA1201699FE}" srcOrd="7" destOrd="0" presId="urn:microsoft.com/office/officeart/2005/8/layout/radial1"/>
    <dgm:cxn modelId="{16B7D073-E853-4AF3-8E54-E8BE1789B93C}" type="presParOf" srcId="{F7FCE9BE-7684-4B80-82E0-0AA1201699FE}" destId="{26D229A8-858E-416B-AF65-E1B0CDBE689E}" srcOrd="0" destOrd="0" presId="urn:microsoft.com/office/officeart/2005/8/layout/radial1"/>
    <dgm:cxn modelId="{2C8CF901-8F92-4EB6-AB2E-E3F22AB5B3F7}" type="presParOf" srcId="{D5544FD4-D752-49C0-9ADD-D308346A92BD}" destId="{B344F240-C570-478F-B3E3-1665F3BC605F}" srcOrd="8" destOrd="0" presId="urn:microsoft.com/office/officeart/2005/8/layout/radial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30958-5F29-4B78-9FD9-6A8A208799B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1AE0C8-D480-40FA-9913-5FCF2B64B276}">
      <dgm:prSet phldrT="[Текст]" custT="1"/>
      <dgm:spPr/>
      <dgm:t>
        <a:bodyPr/>
        <a:lstStyle/>
        <a:p>
          <a:r>
            <a:rPr lang="az-Latn-AZ" sz="1400" dirty="0" smtClean="0">
              <a:latin typeface="Times New Roman" pitchFamily="18" charset="0"/>
              <a:cs typeface="Times New Roman" pitchFamily="18" charset="0"/>
            </a:rPr>
            <a:t>İnformasiya mənbələri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434C655-5633-4970-8671-2683DC828E38}" type="parTrans" cxnId="{000F75B2-2A39-4B9B-A604-3F480AA7A6AA}">
      <dgm:prSet/>
      <dgm:spPr/>
      <dgm:t>
        <a:bodyPr/>
        <a:lstStyle/>
        <a:p>
          <a:endParaRPr lang="ru-RU"/>
        </a:p>
      </dgm:t>
    </dgm:pt>
    <dgm:pt modelId="{CC275946-3781-46EE-B360-4CEA25246666}" type="sibTrans" cxnId="{000F75B2-2A39-4B9B-A604-3F480AA7A6AA}">
      <dgm:prSet/>
      <dgm:spPr/>
      <dgm:t>
        <a:bodyPr/>
        <a:lstStyle/>
        <a:p>
          <a:endParaRPr lang="ru-RU"/>
        </a:p>
      </dgm:t>
    </dgm:pt>
    <dgm:pt modelId="{157C6886-7A71-46B7-9CCC-080CE8E1F126}">
      <dgm:prSet phldrT="[Текст]"/>
      <dgm:spPr/>
      <dgm:t>
        <a:bodyPr/>
        <a:lstStyle/>
        <a:p>
          <a:endParaRPr lang="ru-RU" dirty="0"/>
        </a:p>
      </dgm:t>
    </dgm:pt>
    <dgm:pt modelId="{23C9CE34-5FE7-45DE-B028-B3729ACA930F}" type="parTrans" cxnId="{967A4AF4-D3FF-40FA-9E4E-FBFB78B5D9AE}">
      <dgm:prSet/>
      <dgm:spPr/>
      <dgm:t>
        <a:bodyPr/>
        <a:lstStyle/>
        <a:p>
          <a:endParaRPr lang="ru-RU"/>
        </a:p>
      </dgm:t>
    </dgm:pt>
    <dgm:pt modelId="{CBB151FD-42B7-4448-B09B-CD2C7C70286E}" type="sibTrans" cxnId="{967A4AF4-D3FF-40FA-9E4E-FBFB78B5D9AE}">
      <dgm:prSet/>
      <dgm:spPr/>
      <dgm:t>
        <a:bodyPr/>
        <a:lstStyle/>
        <a:p>
          <a:endParaRPr lang="ru-RU"/>
        </a:p>
      </dgm:t>
    </dgm:pt>
    <dgm:pt modelId="{B44DA48B-C01A-4895-B017-579B48DDF957}">
      <dgm:prSet phldrT="[Текст]"/>
      <dgm:spPr/>
      <dgm:t>
        <a:bodyPr/>
        <a:lstStyle/>
        <a:p>
          <a:endParaRPr lang="ru-RU" dirty="0"/>
        </a:p>
      </dgm:t>
    </dgm:pt>
    <dgm:pt modelId="{272483EB-D63B-4E29-988E-336B1C5FEEDE}" type="parTrans" cxnId="{307E9175-5DA1-42D6-B145-846C1D68208B}">
      <dgm:prSet/>
      <dgm:spPr/>
      <dgm:t>
        <a:bodyPr/>
        <a:lstStyle/>
        <a:p>
          <a:endParaRPr lang="ru-RU"/>
        </a:p>
      </dgm:t>
    </dgm:pt>
    <dgm:pt modelId="{7E6C6241-E1AD-44A6-9424-A2F8BFAFD649}" type="sibTrans" cxnId="{307E9175-5DA1-42D6-B145-846C1D68208B}">
      <dgm:prSet/>
      <dgm:spPr/>
      <dgm:t>
        <a:bodyPr/>
        <a:lstStyle/>
        <a:p>
          <a:endParaRPr lang="ru-RU"/>
        </a:p>
      </dgm:t>
    </dgm:pt>
    <dgm:pt modelId="{B98A36AA-9364-4F9C-B2C7-326B1B32E98B}">
      <dgm:prSet phldrT="[Текст]"/>
      <dgm:spPr/>
      <dgm:t>
        <a:bodyPr/>
        <a:lstStyle/>
        <a:p>
          <a:endParaRPr lang="ru-RU" dirty="0"/>
        </a:p>
      </dgm:t>
    </dgm:pt>
    <dgm:pt modelId="{16D2F8FF-329C-4D3C-BC06-468636DEADBD}" type="parTrans" cxnId="{01E3C51E-CEF2-4C0C-AA69-5A657D14198B}">
      <dgm:prSet/>
      <dgm:spPr/>
      <dgm:t>
        <a:bodyPr/>
        <a:lstStyle/>
        <a:p>
          <a:endParaRPr lang="ru-RU"/>
        </a:p>
      </dgm:t>
    </dgm:pt>
    <dgm:pt modelId="{44CC84D0-2E0C-4542-9020-329A07B28D68}" type="sibTrans" cxnId="{01E3C51E-CEF2-4C0C-AA69-5A657D14198B}">
      <dgm:prSet/>
      <dgm:spPr/>
      <dgm:t>
        <a:bodyPr/>
        <a:lstStyle/>
        <a:p>
          <a:endParaRPr lang="ru-RU"/>
        </a:p>
      </dgm:t>
    </dgm:pt>
    <dgm:pt modelId="{A44A7EC7-1054-447A-821F-F44393E2C645}">
      <dgm:prSet phldrT="[Текст]"/>
      <dgm:spPr/>
      <dgm:t>
        <a:bodyPr/>
        <a:lstStyle/>
        <a:p>
          <a:endParaRPr lang="ru-RU" dirty="0"/>
        </a:p>
      </dgm:t>
    </dgm:pt>
    <dgm:pt modelId="{55FA19EA-2C72-4937-A1F4-636420F9918F}" type="parTrans" cxnId="{72EC2D60-4ADB-4F1F-8124-17917F59A4F6}">
      <dgm:prSet/>
      <dgm:spPr/>
      <dgm:t>
        <a:bodyPr/>
        <a:lstStyle/>
        <a:p>
          <a:endParaRPr lang="ru-RU"/>
        </a:p>
      </dgm:t>
    </dgm:pt>
    <dgm:pt modelId="{469C1C9C-1C50-4781-A888-923C411AAB21}" type="sibTrans" cxnId="{72EC2D60-4ADB-4F1F-8124-17917F59A4F6}">
      <dgm:prSet/>
      <dgm:spPr/>
      <dgm:t>
        <a:bodyPr/>
        <a:lstStyle/>
        <a:p>
          <a:endParaRPr lang="ru-RU"/>
        </a:p>
      </dgm:t>
    </dgm:pt>
    <dgm:pt modelId="{C69B3090-439A-47EE-B475-76C5465C9202}">
      <dgm:prSet phldrT="[Текст]"/>
      <dgm:spPr/>
      <dgm:t>
        <a:bodyPr/>
        <a:lstStyle/>
        <a:p>
          <a:endParaRPr lang="ru-RU" dirty="0"/>
        </a:p>
      </dgm:t>
    </dgm:pt>
    <dgm:pt modelId="{9243E5F7-6385-43CB-9348-94C8AAD71E6E}" type="parTrans" cxnId="{37E0C56B-8160-4B1F-97C1-F089C1ADA347}">
      <dgm:prSet/>
      <dgm:spPr/>
      <dgm:t>
        <a:bodyPr/>
        <a:lstStyle/>
        <a:p>
          <a:endParaRPr lang="ru-RU"/>
        </a:p>
      </dgm:t>
    </dgm:pt>
    <dgm:pt modelId="{D7EA4C18-425F-4E0D-ACAE-D8EC11DD5E0F}" type="sibTrans" cxnId="{37E0C56B-8160-4B1F-97C1-F089C1ADA347}">
      <dgm:prSet/>
      <dgm:spPr/>
      <dgm:t>
        <a:bodyPr/>
        <a:lstStyle/>
        <a:p>
          <a:endParaRPr lang="ru-RU"/>
        </a:p>
      </dgm:t>
    </dgm:pt>
    <dgm:pt modelId="{087A5F53-E18E-4605-8E28-DA781B4AFFBD}" type="pres">
      <dgm:prSet presAssocID="{34530958-5F29-4B78-9FD9-6A8A208799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12A604E-D042-4F12-B19D-2A759F3FA31D}" type="pres">
      <dgm:prSet presAssocID="{0A1AE0C8-D480-40FA-9913-5FCF2B64B276}" presName="hierRoot1" presStyleCnt="0"/>
      <dgm:spPr/>
    </dgm:pt>
    <dgm:pt modelId="{357400C0-6123-4C12-8BA0-7BC3EB22D785}" type="pres">
      <dgm:prSet presAssocID="{0A1AE0C8-D480-40FA-9913-5FCF2B64B276}" presName="composite" presStyleCnt="0"/>
      <dgm:spPr/>
    </dgm:pt>
    <dgm:pt modelId="{325C658E-191B-4556-8B43-6FCB0B6C68EF}" type="pres">
      <dgm:prSet presAssocID="{0A1AE0C8-D480-40FA-9913-5FCF2B64B276}" presName="background" presStyleLbl="node0" presStyleIdx="0" presStyleCnt="1"/>
      <dgm:spPr/>
    </dgm:pt>
    <dgm:pt modelId="{DAA2F6C6-00D1-4F55-9BA5-CE23025415AB}" type="pres">
      <dgm:prSet presAssocID="{0A1AE0C8-D480-40FA-9913-5FCF2B64B276}" presName="text" presStyleLbl="fgAcc0" presStyleIdx="0" presStyleCnt="1" custScaleX="1183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73167F-47A2-4C74-84F1-8EC8FFDDFFA2}" type="pres">
      <dgm:prSet presAssocID="{0A1AE0C8-D480-40FA-9913-5FCF2B64B276}" presName="hierChild2" presStyleCnt="0"/>
      <dgm:spPr/>
    </dgm:pt>
    <dgm:pt modelId="{F7982C3B-2A30-4DF5-97A2-1D1F18DD717B}" type="pres">
      <dgm:prSet presAssocID="{23C9CE34-5FE7-45DE-B028-B3729ACA930F}" presName="Name10" presStyleLbl="parChTrans1D2" presStyleIdx="0" presStyleCnt="2"/>
      <dgm:spPr/>
      <dgm:t>
        <a:bodyPr/>
        <a:lstStyle/>
        <a:p>
          <a:endParaRPr lang="ru-RU"/>
        </a:p>
      </dgm:t>
    </dgm:pt>
    <dgm:pt modelId="{39C1859F-2B7A-4AF0-BB89-0F994D1366C4}" type="pres">
      <dgm:prSet presAssocID="{157C6886-7A71-46B7-9CCC-080CE8E1F126}" presName="hierRoot2" presStyleCnt="0"/>
      <dgm:spPr/>
    </dgm:pt>
    <dgm:pt modelId="{47F3E15D-93BF-4710-819A-6F05B49771EB}" type="pres">
      <dgm:prSet presAssocID="{157C6886-7A71-46B7-9CCC-080CE8E1F126}" presName="composite2" presStyleCnt="0"/>
      <dgm:spPr/>
    </dgm:pt>
    <dgm:pt modelId="{B17B2AFC-9A9D-4267-B728-4D84A88C7B2D}" type="pres">
      <dgm:prSet presAssocID="{157C6886-7A71-46B7-9CCC-080CE8E1F126}" presName="background2" presStyleLbl="node2" presStyleIdx="0" presStyleCnt="2"/>
      <dgm:spPr/>
    </dgm:pt>
    <dgm:pt modelId="{5B941450-0E26-4437-8BAE-AC456246877C}" type="pres">
      <dgm:prSet presAssocID="{157C6886-7A71-46B7-9CCC-080CE8E1F126}" presName="text2" presStyleLbl="fgAcc2" presStyleIdx="0" presStyleCnt="2" custScaleX="2045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529F31-DBA6-4724-8B08-F2019250F629}" type="pres">
      <dgm:prSet presAssocID="{157C6886-7A71-46B7-9CCC-080CE8E1F126}" presName="hierChild3" presStyleCnt="0"/>
      <dgm:spPr/>
    </dgm:pt>
    <dgm:pt modelId="{DA8EF5FA-B63B-42BF-A113-1D0B06B915FA}" type="pres">
      <dgm:prSet presAssocID="{272483EB-D63B-4E29-988E-336B1C5FEEDE}" presName="Name17" presStyleLbl="parChTrans1D3" presStyleIdx="0" presStyleCnt="3"/>
      <dgm:spPr/>
      <dgm:t>
        <a:bodyPr/>
        <a:lstStyle/>
        <a:p>
          <a:endParaRPr lang="ru-RU"/>
        </a:p>
      </dgm:t>
    </dgm:pt>
    <dgm:pt modelId="{9467DB4C-DAC7-48B5-BCC9-31706E0038DC}" type="pres">
      <dgm:prSet presAssocID="{B44DA48B-C01A-4895-B017-579B48DDF957}" presName="hierRoot3" presStyleCnt="0"/>
      <dgm:spPr/>
    </dgm:pt>
    <dgm:pt modelId="{103896AA-EA14-4C75-9C5C-69EC6CB854B5}" type="pres">
      <dgm:prSet presAssocID="{B44DA48B-C01A-4895-B017-579B48DDF957}" presName="composite3" presStyleCnt="0"/>
      <dgm:spPr/>
    </dgm:pt>
    <dgm:pt modelId="{F471A55D-BED4-4649-8F46-F6645491E7FC}" type="pres">
      <dgm:prSet presAssocID="{B44DA48B-C01A-4895-B017-579B48DDF957}" presName="background3" presStyleLbl="node3" presStyleIdx="0" presStyleCnt="3"/>
      <dgm:spPr/>
    </dgm:pt>
    <dgm:pt modelId="{03FD4052-8ADB-413B-BDE0-58650FF6E56F}" type="pres">
      <dgm:prSet presAssocID="{B44DA48B-C01A-4895-B017-579B48DDF957}" presName="text3" presStyleLbl="fgAcc3" presStyleIdx="0" presStyleCnt="3" custScaleX="125346" custLinFactNeighborY="-27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5275E9-C9CF-4F4C-BBBC-E5E5A05D92FC}" type="pres">
      <dgm:prSet presAssocID="{B44DA48B-C01A-4895-B017-579B48DDF957}" presName="hierChild4" presStyleCnt="0"/>
      <dgm:spPr/>
    </dgm:pt>
    <dgm:pt modelId="{D17D8204-CDA8-4C38-A9CF-FC6DE8D6DDE6}" type="pres">
      <dgm:prSet presAssocID="{16D2F8FF-329C-4D3C-BC06-468636DEADBD}" presName="Name17" presStyleLbl="parChTrans1D3" presStyleIdx="1" presStyleCnt="3"/>
      <dgm:spPr/>
      <dgm:t>
        <a:bodyPr/>
        <a:lstStyle/>
        <a:p>
          <a:endParaRPr lang="ru-RU"/>
        </a:p>
      </dgm:t>
    </dgm:pt>
    <dgm:pt modelId="{F8F18AFC-58F9-4DA1-A2EE-830FE10FC3F1}" type="pres">
      <dgm:prSet presAssocID="{B98A36AA-9364-4F9C-B2C7-326B1B32E98B}" presName="hierRoot3" presStyleCnt="0"/>
      <dgm:spPr/>
    </dgm:pt>
    <dgm:pt modelId="{FEFC1CE5-3AF4-4942-80B4-9DD59FD50713}" type="pres">
      <dgm:prSet presAssocID="{B98A36AA-9364-4F9C-B2C7-326B1B32E98B}" presName="composite3" presStyleCnt="0"/>
      <dgm:spPr/>
    </dgm:pt>
    <dgm:pt modelId="{21427B64-4E43-4EC0-B339-2F2CC9B9F3FC}" type="pres">
      <dgm:prSet presAssocID="{B98A36AA-9364-4F9C-B2C7-326B1B32E98B}" presName="background3" presStyleLbl="node3" presStyleIdx="1" presStyleCnt="3"/>
      <dgm:spPr/>
    </dgm:pt>
    <dgm:pt modelId="{5DFC9775-8719-4442-8783-67D8B0A5DF3F}" type="pres">
      <dgm:prSet presAssocID="{B98A36AA-9364-4F9C-B2C7-326B1B32E98B}" presName="text3" presStyleLbl="fgAcc3" presStyleIdx="1" presStyleCnt="3" custScaleX="1473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1CAF4E-C7B9-4A99-BFE8-DBEDD3F6313E}" type="pres">
      <dgm:prSet presAssocID="{B98A36AA-9364-4F9C-B2C7-326B1B32E98B}" presName="hierChild4" presStyleCnt="0"/>
      <dgm:spPr/>
    </dgm:pt>
    <dgm:pt modelId="{33F74FD0-7109-4F3E-98A8-B226A82656DE}" type="pres">
      <dgm:prSet presAssocID="{55FA19EA-2C72-4937-A1F4-636420F9918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020A4BC-96A3-43AE-8C33-BC94413A09EB}" type="pres">
      <dgm:prSet presAssocID="{A44A7EC7-1054-447A-821F-F44393E2C645}" presName="hierRoot2" presStyleCnt="0"/>
      <dgm:spPr/>
    </dgm:pt>
    <dgm:pt modelId="{9CD67CD5-89FD-4E5F-81DC-6446F1514E70}" type="pres">
      <dgm:prSet presAssocID="{A44A7EC7-1054-447A-821F-F44393E2C645}" presName="composite2" presStyleCnt="0"/>
      <dgm:spPr/>
    </dgm:pt>
    <dgm:pt modelId="{3A62DA79-E7E7-4F5B-AE7F-4550124841E9}" type="pres">
      <dgm:prSet presAssocID="{A44A7EC7-1054-447A-821F-F44393E2C645}" presName="background2" presStyleLbl="node2" presStyleIdx="1" presStyleCnt="2"/>
      <dgm:spPr/>
    </dgm:pt>
    <dgm:pt modelId="{7876C598-1215-4C37-8F4A-0546C62A0912}" type="pres">
      <dgm:prSet presAssocID="{A44A7EC7-1054-447A-821F-F44393E2C645}" presName="text2" presStyleLbl="fgAcc2" presStyleIdx="1" presStyleCnt="2" custScaleX="1445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AB1F7D-D3F2-4EA9-9E78-9EF0421C2A17}" type="pres">
      <dgm:prSet presAssocID="{A44A7EC7-1054-447A-821F-F44393E2C645}" presName="hierChild3" presStyleCnt="0"/>
      <dgm:spPr/>
    </dgm:pt>
    <dgm:pt modelId="{3BB97843-9A9E-44E7-8A29-7472C5713AD1}" type="pres">
      <dgm:prSet presAssocID="{9243E5F7-6385-43CB-9348-94C8AAD71E6E}" presName="Name17" presStyleLbl="parChTrans1D3" presStyleIdx="2" presStyleCnt="3"/>
      <dgm:spPr/>
      <dgm:t>
        <a:bodyPr/>
        <a:lstStyle/>
        <a:p>
          <a:endParaRPr lang="ru-RU"/>
        </a:p>
      </dgm:t>
    </dgm:pt>
    <dgm:pt modelId="{9BCAF093-C513-4D50-AF02-0BAD51C68F4C}" type="pres">
      <dgm:prSet presAssocID="{C69B3090-439A-47EE-B475-76C5465C9202}" presName="hierRoot3" presStyleCnt="0"/>
      <dgm:spPr/>
    </dgm:pt>
    <dgm:pt modelId="{54EFDF3D-0F1D-4F2E-95E3-A71E8B60C4E6}" type="pres">
      <dgm:prSet presAssocID="{C69B3090-439A-47EE-B475-76C5465C9202}" presName="composite3" presStyleCnt="0"/>
      <dgm:spPr/>
    </dgm:pt>
    <dgm:pt modelId="{DA14826F-DC8B-4852-A618-8846058041DA}" type="pres">
      <dgm:prSet presAssocID="{C69B3090-439A-47EE-B475-76C5465C9202}" presName="background3" presStyleLbl="node3" presStyleIdx="2" presStyleCnt="3"/>
      <dgm:spPr/>
    </dgm:pt>
    <dgm:pt modelId="{9E284104-F92A-4F81-ACD7-06071DC3E613}" type="pres">
      <dgm:prSet presAssocID="{C69B3090-439A-47EE-B475-76C5465C9202}" presName="text3" presStyleLbl="fgAcc3" presStyleIdx="2" presStyleCnt="3" custScaleX="1380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7061DF-B49C-4DF5-BFCD-C0878358A128}" type="pres">
      <dgm:prSet presAssocID="{C69B3090-439A-47EE-B475-76C5465C9202}" presName="hierChild4" presStyleCnt="0"/>
      <dgm:spPr/>
    </dgm:pt>
  </dgm:ptLst>
  <dgm:cxnLst>
    <dgm:cxn modelId="{525A53F5-0F31-4208-88B1-B356C770F758}" type="presOf" srcId="{272483EB-D63B-4E29-988E-336B1C5FEEDE}" destId="{DA8EF5FA-B63B-42BF-A113-1D0B06B915FA}" srcOrd="0" destOrd="0" presId="urn:microsoft.com/office/officeart/2005/8/layout/hierarchy1"/>
    <dgm:cxn modelId="{CF62072B-234D-4FB5-BED1-05FBA73BC36A}" type="presOf" srcId="{C69B3090-439A-47EE-B475-76C5465C9202}" destId="{9E284104-F92A-4F81-ACD7-06071DC3E613}" srcOrd="0" destOrd="0" presId="urn:microsoft.com/office/officeart/2005/8/layout/hierarchy1"/>
    <dgm:cxn modelId="{A60CA734-642C-4F54-BDD6-580510FA6685}" type="presOf" srcId="{16D2F8FF-329C-4D3C-BC06-468636DEADBD}" destId="{D17D8204-CDA8-4C38-A9CF-FC6DE8D6DDE6}" srcOrd="0" destOrd="0" presId="urn:microsoft.com/office/officeart/2005/8/layout/hierarchy1"/>
    <dgm:cxn modelId="{F60CD05A-D57A-4520-AC76-51856AD03069}" type="presOf" srcId="{34530958-5F29-4B78-9FD9-6A8A208799B5}" destId="{087A5F53-E18E-4605-8E28-DA781B4AFFBD}" srcOrd="0" destOrd="0" presId="urn:microsoft.com/office/officeart/2005/8/layout/hierarchy1"/>
    <dgm:cxn modelId="{967A4AF4-D3FF-40FA-9E4E-FBFB78B5D9AE}" srcId="{0A1AE0C8-D480-40FA-9913-5FCF2B64B276}" destId="{157C6886-7A71-46B7-9CCC-080CE8E1F126}" srcOrd="0" destOrd="0" parTransId="{23C9CE34-5FE7-45DE-B028-B3729ACA930F}" sibTransId="{CBB151FD-42B7-4448-B09B-CD2C7C70286E}"/>
    <dgm:cxn modelId="{000F75B2-2A39-4B9B-A604-3F480AA7A6AA}" srcId="{34530958-5F29-4B78-9FD9-6A8A208799B5}" destId="{0A1AE0C8-D480-40FA-9913-5FCF2B64B276}" srcOrd="0" destOrd="0" parTransId="{9434C655-5633-4970-8671-2683DC828E38}" sibTransId="{CC275946-3781-46EE-B360-4CEA25246666}"/>
    <dgm:cxn modelId="{FDC7A20D-479A-4643-88DC-412E6A8A894D}" type="presOf" srcId="{A44A7EC7-1054-447A-821F-F44393E2C645}" destId="{7876C598-1215-4C37-8F4A-0546C62A0912}" srcOrd="0" destOrd="0" presId="urn:microsoft.com/office/officeart/2005/8/layout/hierarchy1"/>
    <dgm:cxn modelId="{D7E300E5-6FBF-41EB-BC79-697F1F001F69}" type="presOf" srcId="{B44DA48B-C01A-4895-B017-579B48DDF957}" destId="{03FD4052-8ADB-413B-BDE0-58650FF6E56F}" srcOrd="0" destOrd="0" presId="urn:microsoft.com/office/officeart/2005/8/layout/hierarchy1"/>
    <dgm:cxn modelId="{72EC2D60-4ADB-4F1F-8124-17917F59A4F6}" srcId="{0A1AE0C8-D480-40FA-9913-5FCF2B64B276}" destId="{A44A7EC7-1054-447A-821F-F44393E2C645}" srcOrd="1" destOrd="0" parTransId="{55FA19EA-2C72-4937-A1F4-636420F9918F}" sibTransId="{469C1C9C-1C50-4781-A888-923C411AAB21}"/>
    <dgm:cxn modelId="{D64A6053-2747-4385-81ED-5DA075F02A15}" type="presOf" srcId="{9243E5F7-6385-43CB-9348-94C8AAD71E6E}" destId="{3BB97843-9A9E-44E7-8A29-7472C5713AD1}" srcOrd="0" destOrd="0" presId="urn:microsoft.com/office/officeart/2005/8/layout/hierarchy1"/>
    <dgm:cxn modelId="{1F61A833-03AB-44DD-8910-4BBD4796EE00}" type="presOf" srcId="{157C6886-7A71-46B7-9CCC-080CE8E1F126}" destId="{5B941450-0E26-4437-8BAE-AC456246877C}" srcOrd="0" destOrd="0" presId="urn:microsoft.com/office/officeart/2005/8/layout/hierarchy1"/>
    <dgm:cxn modelId="{6370DFF8-E152-46AF-AECD-0D2DC02CEEAE}" type="presOf" srcId="{0A1AE0C8-D480-40FA-9913-5FCF2B64B276}" destId="{DAA2F6C6-00D1-4F55-9BA5-CE23025415AB}" srcOrd="0" destOrd="0" presId="urn:microsoft.com/office/officeart/2005/8/layout/hierarchy1"/>
    <dgm:cxn modelId="{307E9175-5DA1-42D6-B145-846C1D68208B}" srcId="{157C6886-7A71-46B7-9CCC-080CE8E1F126}" destId="{B44DA48B-C01A-4895-B017-579B48DDF957}" srcOrd="0" destOrd="0" parTransId="{272483EB-D63B-4E29-988E-336B1C5FEEDE}" sibTransId="{7E6C6241-E1AD-44A6-9424-A2F8BFAFD649}"/>
    <dgm:cxn modelId="{37E0C56B-8160-4B1F-97C1-F089C1ADA347}" srcId="{A44A7EC7-1054-447A-821F-F44393E2C645}" destId="{C69B3090-439A-47EE-B475-76C5465C9202}" srcOrd="0" destOrd="0" parTransId="{9243E5F7-6385-43CB-9348-94C8AAD71E6E}" sibTransId="{D7EA4C18-425F-4E0D-ACAE-D8EC11DD5E0F}"/>
    <dgm:cxn modelId="{01E3C51E-CEF2-4C0C-AA69-5A657D14198B}" srcId="{157C6886-7A71-46B7-9CCC-080CE8E1F126}" destId="{B98A36AA-9364-4F9C-B2C7-326B1B32E98B}" srcOrd="1" destOrd="0" parTransId="{16D2F8FF-329C-4D3C-BC06-468636DEADBD}" sibTransId="{44CC84D0-2E0C-4542-9020-329A07B28D68}"/>
    <dgm:cxn modelId="{6A87F989-E3D2-46A3-9814-BE211F00E46C}" type="presOf" srcId="{55FA19EA-2C72-4937-A1F4-636420F9918F}" destId="{33F74FD0-7109-4F3E-98A8-B226A82656DE}" srcOrd="0" destOrd="0" presId="urn:microsoft.com/office/officeart/2005/8/layout/hierarchy1"/>
    <dgm:cxn modelId="{DD26A4D5-5B0A-4C77-A646-966756CA5922}" type="presOf" srcId="{B98A36AA-9364-4F9C-B2C7-326B1B32E98B}" destId="{5DFC9775-8719-4442-8783-67D8B0A5DF3F}" srcOrd="0" destOrd="0" presId="urn:microsoft.com/office/officeart/2005/8/layout/hierarchy1"/>
    <dgm:cxn modelId="{0308297A-B2D0-4A18-B8EE-CB46AF4C2CDA}" type="presOf" srcId="{23C9CE34-5FE7-45DE-B028-B3729ACA930F}" destId="{F7982C3B-2A30-4DF5-97A2-1D1F18DD717B}" srcOrd="0" destOrd="0" presId="urn:microsoft.com/office/officeart/2005/8/layout/hierarchy1"/>
    <dgm:cxn modelId="{2A8C8481-B5C7-46FF-B1DC-AEF171A82AFC}" type="presParOf" srcId="{087A5F53-E18E-4605-8E28-DA781B4AFFBD}" destId="{212A604E-D042-4F12-B19D-2A759F3FA31D}" srcOrd="0" destOrd="0" presId="urn:microsoft.com/office/officeart/2005/8/layout/hierarchy1"/>
    <dgm:cxn modelId="{630BD18F-8E39-4E80-A127-C12329407340}" type="presParOf" srcId="{212A604E-D042-4F12-B19D-2A759F3FA31D}" destId="{357400C0-6123-4C12-8BA0-7BC3EB22D785}" srcOrd="0" destOrd="0" presId="urn:microsoft.com/office/officeart/2005/8/layout/hierarchy1"/>
    <dgm:cxn modelId="{ECBFE012-2E30-4AD9-8838-63996D2E44BE}" type="presParOf" srcId="{357400C0-6123-4C12-8BA0-7BC3EB22D785}" destId="{325C658E-191B-4556-8B43-6FCB0B6C68EF}" srcOrd="0" destOrd="0" presId="urn:microsoft.com/office/officeart/2005/8/layout/hierarchy1"/>
    <dgm:cxn modelId="{7A9C47DC-99F1-4968-A7F0-19EC5775D4FB}" type="presParOf" srcId="{357400C0-6123-4C12-8BA0-7BC3EB22D785}" destId="{DAA2F6C6-00D1-4F55-9BA5-CE23025415AB}" srcOrd="1" destOrd="0" presId="urn:microsoft.com/office/officeart/2005/8/layout/hierarchy1"/>
    <dgm:cxn modelId="{C75C3C44-72B5-4F52-A48F-3711EEFEDA11}" type="presParOf" srcId="{212A604E-D042-4F12-B19D-2A759F3FA31D}" destId="{A373167F-47A2-4C74-84F1-8EC8FFDDFFA2}" srcOrd="1" destOrd="0" presId="urn:microsoft.com/office/officeart/2005/8/layout/hierarchy1"/>
    <dgm:cxn modelId="{B9D63BF6-99CB-4CEC-A7D6-2553CA5C187D}" type="presParOf" srcId="{A373167F-47A2-4C74-84F1-8EC8FFDDFFA2}" destId="{F7982C3B-2A30-4DF5-97A2-1D1F18DD717B}" srcOrd="0" destOrd="0" presId="urn:microsoft.com/office/officeart/2005/8/layout/hierarchy1"/>
    <dgm:cxn modelId="{68BF85E9-F480-497F-B9D9-3934100959B3}" type="presParOf" srcId="{A373167F-47A2-4C74-84F1-8EC8FFDDFFA2}" destId="{39C1859F-2B7A-4AF0-BB89-0F994D1366C4}" srcOrd="1" destOrd="0" presId="urn:microsoft.com/office/officeart/2005/8/layout/hierarchy1"/>
    <dgm:cxn modelId="{30BEB17D-E00E-439A-9F4E-66909F8B8A5F}" type="presParOf" srcId="{39C1859F-2B7A-4AF0-BB89-0F994D1366C4}" destId="{47F3E15D-93BF-4710-819A-6F05B49771EB}" srcOrd="0" destOrd="0" presId="urn:microsoft.com/office/officeart/2005/8/layout/hierarchy1"/>
    <dgm:cxn modelId="{DFFA5D4F-37AC-4018-9235-8D814FCEA76B}" type="presParOf" srcId="{47F3E15D-93BF-4710-819A-6F05B49771EB}" destId="{B17B2AFC-9A9D-4267-B728-4D84A88C7B2D}" srcOrd="0" destOrd="0" presId="urn:microsoft.com/office/officeart/2005/8/layout/hierarchy1"/>
    <dgm:cxn modelId="{72DA6B05-6976-46EA-9F19-C6417F6837F1}" type="presParOf" srcId="{47F3E15D-93BF-4710-819A-6F05B49771EB}" destId="{5B941450-0E26-4437-8BAE-AC456246877C}" srcOrd="1" destOrd="0" presId="urn:microsoft.com/office/officeart/2005/8/layout/hierarchy1"/>
    <dgm:cxn modelId="{0DEEFCBE-D40D-4E5F-88FC-18CBDB508CA5}" type="presParOf" srcId="{39C1859F-2B7A-4AF0-BB89-0F994D1366C4}" destId="{98529F31-DBA6-4724-8B08-F2019250F629}" srcOrd="1" destOrd="0" presId="urn:microsoft.com/office/officeart/2005/8/layout/hierarchy1"/>
    <dgm:cxn modelId="{6D1AF942-9245-4659-9517-45F2F2ACBFD0}" type="presParOf" srcId="{98529F31-DBA6-4724-8B08-F2019250F629}" destId="{DA8EF5FA-B63B-42BF-A113-1D0B06B915FA}" srcOrd="0" destOrd="0" presId="urn:microsoft.com/office/officeart/2005/8/layout/hierarchy1"/>
    <dgm:cxn modelId="{3424AFD7-DC6B-4D90-AA44-B25F6954A945}" type="presParOf" srcId="{98529F31-DBA6-4724-8B08-F2019250F629}" destId="{9467DB4C-DAC7-48B5-BCC9-31706E0038DC}" srcOrd="1" destOrd="0" presId="urn:microsoft.com/office/officeart/2005/8/layout/hierarchy1"/>
    <dgm:cxn modelId="{7E5BB64B-A501-4E5D-A715-EE61F322A6B3}" type="presParOf" srcId="{9467DB4C-DAC7-48B5-BCC9-31706E0038DC}" destId="{103896AA-EA14-4C75-9C5C-69EC6CB854B5}" srcOrd="0" destOrd="0" presId="urn:microsoft.com/office/officeart/2005/8/layout/hierarchy1"/>
    <dgm:cxn modelId="{63C9C7F1-2A72-4A93-B989-0152DF0F3C46}" type="presParOf" srcId="{103896AA-EA14-4C75-9C5C-69EC6CB854B5}" destId="{F471A55D-BED4-4649-8F46-F6645491E7FC}" srcOrd="0" destOrd="0" presId="urn:microsoft.com/office/officeart/2005/8/layout/hierarchy1"/>
    <dgm:cxn modelId="{91721A06-9061-4302-AF36-D69CDC09EF33}" type="presParOf" srcId="{103896AA-EA14-4C75-9C5C-69EC6CB854B5}" destId="{03FD4052-8ADB-413B-BDE0-58650FF6E56F}" srcOrd="1" destOrd="0" presId="urn:microsoft.com/office/officeart/2005/8/layout/hierarchy1"/>
    <dgm:cxn modelId="{D06E249C-4ABF-4005-87AD-5E38954240E9}" type="presParOf" srcId="{9467DB4C-DAC7-48B5-BCC9-31706E0038DC}" destId="{E85275E9-C9CF-4F4C-BBBC-E5E5A05D92FC}" srcOrd="1" destOrd="0" presId="urn:microsoft.com/office/officeart/2005/8/layout/hierarchy1"/>
    <dgm:cxn modelId="{E1F9580B-8B75-47BE-B1EB-0D176654DA58}" type="presParOf" srcId="{98529F31-DBA6-4724-8B08-F2019250F629}" destId="{D17D8204-CDA8-4C38-A9CF-FC6DE8D6DDE6}" srcOrd="2" destOrd="0" presId="urn:microsoft.com/office/officeart/2005/8/layout/hierarchy1"/>
    <dgm:cxn modelId="{9A3990F1-D810-4112-83F0-AAE1CDA170E7}" type="presParOf" srcId="{98529F31-DBA6-4724-8B08-F2019250F629}" destId="{F8F18AFC-58F9-4DA1-A2EE-830FE10FC3F1}" srcOrd="3" destOrd="0" presId="urn:microsoft.com/office/officeart/2005/8/layout/hierarchy1"/>
    <dgm:cxn modelId="{8384EB6F-1E87-42F0-8248-5581ABA8D471}" type="presParOf" srcId="{F8F18AFC-58F9-4DA1-A2EE-830FE10FC3F1}" destId="{FEFC1CE5-3AF4-4942-80B4-9DD59FD50713}" srcOrd="0" destOrd="0" presId="urn:microsoft.com/office/officeart/2005/8/layout/hierarchy1"/>
    <dgm:cxn modelId="{62DEF1FA-FCEB-427F-AD1D-7620513BD5F2}" type="presParOf" srcId="{FEFC1CE5-3AF4-4942-80B4-9DD59FD50713}" destId="{21427B64-4E43-4EC0-B339-2F2CC9B9F3FC}" srcOrd="0" destOrd="0" presId="urn:microsoft.com/office/officeart/2005/8/layout/hierarchy1"/>
    <dgm:cxn modelId="{4042DB7F-2AAA-432B-A87E-93AA88C06F5F}" type="presParOf" srcId="{FEFC1CE5-3AF4-4942-80B4-9DD59FD50713}" destId="{5DFC9775-8719-4442-8783-67D8B0A5DF3F}" srcOrd="1" destOrd="0" presId="urn:microsoft.com/office/officeart/2005/8/layout/hierarchy1"/>
    <dgm:cxn modelId="{B7841A5B-380F-4DA8-B355-6657F9944032}" type="presParOf" srcId="{F8F18AFC-58F9-4DA1-A2EE-830FE10FC3F1}" destId="{2F1CAF4E-C7B9-4A99-BFE8-DBEDD3F6313E}" srcOrd="1" destOrd="0" presId="urn:microsoft.com/office/officeart/2005/8/layout/hierarchy1"/>
    <dgm:cxn modelId="{6A1DC928-24D0-4F13-A9DC-31ACA15B2F06}" type="presParOf" srcId="{A373167F-47A2-4C74-84F1-8EC8FFDDFFA2}" destId="{33F74FD0-7109-4F3E-98A8-B226A82656DE}" srcOrd="2" destOrd="0" presId="urn:microsoft.com/office/officeart/2005/8/layout/hierarchy1"/>
    <dgm:cxn modelId="{949F6F42-5B07-4D43-AB13-E87F808860EF}" type="presParOf" srcId="{A373167F-47A2-4C74-84F1-8EC8FFDDFFA2}" destId="{6020A4BC-96A3-43AE-8C33-BC94413A09EB}" srcOrd="3" destOrd="0" presId="urn:microsoft.com/office/officeart/2005/8/layout/hierarchy1"/>
    <dgm:cxn modelId="{67FCB465-393A-4BF5-B890-52E34E23A20C}" type="presParOf" srcId="{6020A4BC-96A3-43AE-8C33-BC94413A09EB}" destId="{9CD67CD5-89FD-4E5F-81DC-6446F1514E70}" srcOrd="0" destOrd="0" presId="urn:microsoft.com/office/officeart/2005/8/layout/hierarchy1"/>
    <dgm:cxn modelId="{E9CFE27B-B8BE-4455-AACA-4AA00D09A0FD}" type="presParOf" srcId="{9CD67CD5-89FD-4E5F-81DC-6446F1514E70}" destId="{3A62DA79-E7E7-4F5B-AE7F-4550124841E9}" srcOrd="0" destOrd="0" presId="urn:microsoft.com/office/officeart/2005/8/layout/hierarchy1"/>
    <dgm:cxn modelId="{C8BEB90A-38D5-4201-8BFB-7887639D608F}" type="presParOf" srcId="{9CD67CD5-89FD-4E5F-81DC-6446F1514E70}" destId="{7876C598-1215-4C37-8F4A-0546C62A0912}" srcOrd="1" destOrd="0" presId="urn:microsoft.com/office/officeart/2005/8/layout/hierarchy1"/>
    <dgm:cxn modelId="{701430AE-5D11-4841-8DCB-A898C60493AB}" type="presParOf" srcId="{6020A4BC-96A3-43AE-8C33-BC94413A09EB}" destId="{80AB1F7D-D3F2-4EA9-9E78-9EF0421C2A17}" srcOrd="1" destOrd="0" presId="urn:microsoft.com/office/officeart/2005/8/layout/hierarchy1"/>
    <dgm:cxn modelId="{4CBAD5FE-C3CB-43F8-9E63-F7181F364D0A}" type="presParOf" srcId="{80AB1F7D-D3F2-4EA9-9E78-9EF0421C2A17}" destId="{3BB97843-9A9E-44E7-8A29-7472C5713AD1}" srcOrd="0" destOrd="0" presId="urn:microsoft.com/office/officeart/2005/8/layout/hierarchy1"/>
    <dgm:cxn modelId="{74372942-F66F-4E6F-8846-896A00EC0440}" type="presParOf" srcId="{80AB1F7D-D3F2-4EA9-9E78-9EF0421C2A17}" destId="{9BCAF093-C513-4D50-AF02-0BAD51C68F4C}" srcOrd="1" destOrd="0" presId="urn:microsoft.com/office/officeart/2005/8/layout/hierarchy1"/>
    <dgm:cxn modelId="{FA70EBC8-8DCE-4D1F-9210-5B522A67C798}" type="presParOf" srcId="{9BCAF093-C513-4D50-AF02-0BAD51C68F4C}" destId="{54EFDF3D-0F1D-4F2E-95E3-A71E8B60C4E6}" srcOrd="0" destOrd="0" presId="urn:microsoft.com/office/officeart/2005/8/layout/hierarchy1"/>
    <dgm:cxn modelId="{9FD8F2C0-2837-496A-8023-BA3B8C0E4747}" type="presParOf" srcId="{54EFDF3D-0F1D-4F2E-95E3-A71E8B60C4E6}" destId="{DA14826F-DC8B-4852-A618-8846058041DA}" srcOrd="0" destOrd="0" presId="urn:microsoft.com/office/officeart/2005/8/layout/hierarchy1"/>
    <dgm:cxn modelId="{7585961D-7B59-465A-B6CB-A75EFC7C182E}" type="presParOf" srcId="{54EFDF3D-0F1D-4F2E-95E3-A71E8B60C4E6}" destId="{9E284104-F92A-4F81-ACD7-06071DC3E613}" srcOrd="1" destOrd="0" presId="urn:microsoft.com/office/officeart/2005/8/layout/hierarchy1"/>
    <dgm:cxn modelId="{B074D78B-8E7C-4496-82B3-F20DAA65F85B}" type="presParOf" srcId="{9BCAF093-C513-4D50-AF02-0BAD51C68F4C}" destId="{D57061DF-B49C-4DF5-BFCD-C0878358A128}" srcOrd="1" destOrd="0" presId="urn:microsoft.com/office/officeart/2005/8/layout/hierarchy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CA9D67-C1E8-4E07-837B-0CA2C80D2ED7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BE859B-A215-41C9-8D50-74DEC4F763FB}">
      <dgm:prSet phldrT="[Текст]" custT="1"/>
      <dgm:spPr/>
      <dgm:t>
        <a:bodyPr/>
        <a:lstStyle/>
        <a:p>
          <a:r>
            <a:rPr lang="az-Latn-AZ" sz="1400" dirty="0" smtClean="0">
              <a:latin typeface="Times New Roman" pitchFamily="18" charset="0"/>
              <a:cs typeface="Times New Roman" pitchFamily="18" charset="0"/>
            </a:rPr>
            <a:t>İnformasiya prosesləri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D8B4EE0-6D57-43BD-82E1-4B1E2CE6D2E5}" type="parTrans" cxnId="{175B46BE-72E5-480B-9FAC-1BF0020B43A1}">
      <dgm:prSet/>
      <dgm:spPr/>
      <dgm:t>
        <a:bodyPr/>
        <a:lstStyle/>
        <a:p>
          <a:endParaRPr lang="ru-RU"/>
        </a:p>
      </dgm:t>
    </dgm:pt>
    <dgm:pt modelId="{1FBD1BCC-37E6-453E-92F6-5310F5FC5171}" type="sibTrans" cxnId="{175B46BE-72E5-480B-9FAC-1BF0020B43A1}">
      <dgm:prSet/>
      <dgm:spPr/>
      <dgm:t>
        <a:bodyPr/>
        <a:lstStyle/>
        <a:p>
          <a:endParaRPr lang="ru-RU"/>
        </a:p>
      </dgm:t>
    </dgm:pt>
    <dgm:pt modelId="{2810141F-7094-442A-A2A6-84A66F2591C2}">
      <dgm:prSet phldrT="[Текст]"/>
      <dgm:spPr/>
      <dgm:t>
        <a:bodyPr/>
        <a:lstStyle/>
        <a:p>
          <a:r>
            <a:rPr lang="az-Latn-AZ" dirty="0" smtClean="0"/>
            <a:t> </a:t>
          </a:r>
          <a:endParaRPr lang="ru-RU" dirty="0"/>
        </a:p>
      </dgm:t>
    </dgm:pt>
    <dgm:pt modelId="{E25506A6-2694-427D-B45F-A4CB7D805ADB}" type="parTrans" cxnId="{BDE44299-E5E1-45A3-890E-D57476631709}">
      <dgm:prSet/>
      <dgm:spPr/>
      <dgm:t>
        <a:bodyPr/>
        <a:lstStyle/>
        <a:p>
          <a:endParaRPr lang="ru-RU"/>
        </a:p>
      </dgm:t>
    </dgm:pt>
    <dgm:pt modelId="{7D29164D-BAF3-4EA8-954A-8030A44BEDDD}" type="sibTrans" cxnId="{BDE44299-E5E1-45A3-890E-D57476631709}">
      <dgm:prSet/>
      <dgm:spPr/>
      <dgm:t>
        <a:bodyPr/>
        <a:lstStyle/>
        <a:p>
          <a:endParaRPr lang="ru-RU"/>
        </a:p>
      </dgm:t>
    </dgm:pt>
    <dgm:pt modelId="{1F6E2B65-357E-467C-9669-7FF3F5830A4A}">
      <dgm:prSet phldrT="[Текст]"/>
      <dgm:spPr/>
      <dgm:t>
        <a:bodyPr/>
        <a:lstStyle/>
        <a:p>
          <a:r>
            <a:rPr lang="az-Latn-AZ" dirty="0" smtClean="0"/>
            <a:t> </a:t>
          </a:r>
          <a:endParaRPr lang="ru-RU" dirty="0"/>
        </a:p>
      </dgm:t>
    </dgm:pt>
    <dgm:pt modelId="{C644F9C9-03D3-47DE-8DFB-3AA435BE6A64}" type="parTrans" cxnId="{E86F7AD5-54D8-42CE-A14A-E63344E416D7}">
      <dgm:prSet/>
      <dgm:spPr/>
      <dgm:t>
        <a:bodyPr/>
        <a:lstStyle/>
        <a:p>
          <a:endParaRPr lang="ru-RU"/>
        </a:p>
      </dgm:t>
    </dgm:pt>
    <dgm:pt modelId="{560451C0-6C05-42C1-B8C4-5CABFA85928D}" type="sibTrans" cxnId="{E86F7AD5-54D8-42CE-A14A-E63344E416D7}">
      <dgm:prSet/>
      <dgm:spPr/>
      <dgm:t>
        <a:bodyPr/>
        <a:lstStyle/>
        <a:p>
          <a:endParaRPr lang="ru-RU"/>
        </a:p>
      </dgm:t>
    </dgm:pt>
    <dgm:pt modelId="{3A9A665A-2217-4D6C-9B5D-2FE52D211E46}">
      <dgm:prSet phldrT="[Текст]"/>
      <dgm:spPr/>
      <dgm:t>
        <a:bodyPr/>
        <a:lstStyle/>
        <a:p>
          <a:r>
            <a:rPr lang="az-Latn-AZ" dirty="0" smtClean="0"/>
            <a:t> </a:t>
          </a:r>
          <a:endParaRPr lang="ru-RU" dirty="0"/>
        </a:p>
      </dgm:t>
    </dgm:pt>
    <dgm:pt modelId="{C943802D-8CA9-43A3-B12D-87E4D00FA5C9}" type="parTrans" cxnId="{2B4BFAA0-DA31-4DB9-8D31-FF9612CADDA4}">
      <dgm:prSet/>
      <dgm:spPr/>
      <dgm:t>
        <a:bodyPr/>
        <a:lstStyle/>
        <a:p>
          <a:endParaRPr lang="ru-RU"/>
        </a:p>
      </dgm:t>
    </dgm:pt>
    <dgm:pt modelId="{E907DF9F-6353-472E-B15F-1AC1CEA05760}" type="sibTrans" cxnId="{2B4BFAA0-DA31-4DB9-8D31-FF9612CADDA4}">
      <dgm:prSet/>
      <dgm:spPr/>
      <dgm:t>
        <a:bodyPr/>
        <a:lstStyle/>
        <a:p>
          <a:endParaRPr lang="ru-RU"/>
        </a:p>
      </dgm:t>
    </dgm:pt>
    <dgm:pt modelId="{095F48BF-ECA9-4C7B-A092-768F86C1CEE7}">
      <dgm:prSet phldrT="[Текст]"/>
      <dgm:spPr/>
      <dgm:t>
        <a:bodyPr/>
        <a:lstStyle/>
        <a:p>
          <a:r>
            <a:rPr lang="az-Latn-AZ" dirty="0" smtClean="0"/>
            <a:t> </a:t>
          </a:r>
          <a:endParaRPr lang="ru-RU" dirty="0"/>
        </a:p>
      </dgm:t>
    </dgm:pt>
    <dgm:pt modelId="{F4B66B7E-B030-491B-B9C3-33DF7ACF7EAE}" type="parTrans" cxnId="{6C27A16C-41D3-403E-B5A5-63C424F2B3D6}">
      <dgm:prSet/>
      <dgm:spPr/>
      <dgm:t>
        <a:bodyPr/>
        <a:lstStyle/>
        <a:p>
          <a:endParaRPr lang="ru-RU"/>
        </a:p>
      </dgm:t>
    </dgm:pt>
    <dgm:pt modelId="{C4A05445-9959-480B-A5FF-BD2F0F3CC19F}" type="sibTrans" cxnId="{6C27A16C-41D3-403E-B5A5-63C424F2B3D6}">
      <dgm:prSet/>
      <dgm:spPr/>
      <dgm:t>
        <a:bodyPr/>
        <a:lstStyle/>
        <a:p>
          <a:endParaRPr lang="ru-RU"/>
        </a:p>
      </dgm:t>
    </dgm:pt>
    <dgm:pt modelId="{E14DA580-33DA-4F1F-B63F-2F906E358015}" type="pres">
      <dgm:prSet presAssocID="{EBCA9D67-C1E8-4E07-837B-0CA2C80D2ED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9669E3-C0CC-4432-8123-52225C2793B4}" type="pres">
      <dgm:prSet presAssocID="{2DBE859B-A215-41C9-8D50-74DEC4F763FB}" presName="node" presStyleLbl="node1" presStyleIdx="0" presStyleCnt="5" custLinFactNeighborX="-5308" custLinFactNeighborY="-3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EC08E0-87F9-4875-9C47-F98E45D34822}" type="pres">
      <dgm:prSet presAssocID="{1FBD1BCC-37E6-453E-92F6-5310F5FC5171}" presName="sibTrans" presStyleLbl="sibTrans2D1" presStyleIdx="0" presStyleCnt="4" custScaleX="169371"/>
      <dgm:spPr/>
      <dgm:t>
        <a:bodyPr/>
        <a:lstStyle/>
        <a:p>
          <a:endParaRPr lang="ru-RU"/>
        </a:p>
      </dgm:t>
    </dgm:pt>
    <dgm:pt modelId="{3D576EA1-65E5-49D3-9AB5-B5BC2978A00D}" type="pres">
      <dgm:prSet presAssocID="{1FBD1BCC-37E6-453E-92F6-5310F5FC5171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E1373C38-276C-4544-A83F-C97FFA2EE04C}" type="pres">
      <dgm:prSet presAssocID="{2810141F-7094-442A-A2A6-84A66F2591C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1EDAE1-7291-4193-BA61-00A2B463274A}" type="pres">
      <dgm:prSet presAssocID="{7D29164D-BAF3-4EA8-954A-8030A44BEDDD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8ECD42A-3260-4CEA-8594-15DA29BEEAA6}" type="pres">
      <dgm:prSet presAssocID="{7D29164D-BAF3-4EA8-954A-8030A44BEDDD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E0CC3D12-8CB3-4616-A492-69DEBCEC3F34}" type="pres">
      <dgm:prSet presAssocID="{1F6E2B65-357E-467C-9669-7FF3F5830A4A}" presName="node" presStyleLbl="node1" presStyleIdx="2" presStyleCnt="5" custLinFactNeighborX="15939" custLinFactNeighborY="-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B8C6D3-6EB2-4AA1-8937-A9EFB7F6271E}" type="pres">
      <dgm:prSet presAssocID="{560451C0-6C05-42C1-B8C4-5CABFA85928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0295AE06-6B27-4F34-AA37-1C98E011F92F}" type="pres">
      <dgm:prSet presAssocID="{560451C0-6C05-42C1-B8C4-5CABFA85928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D865FD6F-C518-41BC-ADCA-B167606C8E07}" type="pres">
      <dgm:prSet presAssocID="{3A9A665A-2217-4D6C-9B5D-2FE52D211E4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72444-AD75-430F-B515-E7606EB092D5}" type="pres">
      <dgm:prSet presAssocID="{E907DF9F-6353-472E-B15F-1AC1CEA05760}" presName="sibTrans" presStyleLbl="sibTrans2D1" presStyleIdx="3" presStyleCnt="4"/>
      <dgm:spPr/>
      <dgm:t>
        <a:bodyPr/>
        <a:lstStyle/>
        <a:p>
          <a:endParaRPr lang="ru-RU"/>
        </a:p>
      </dgm:t>
    </dgm:pt>
    <dgm:pt modelId="{5A8E0852-6FC1-485F-B2A4-4C8BC566215E}" type="pres">
      <dgm:prSet presAssocID="{E907DF9F-6353-472E-B15F-1AC1CEA05760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D8396B18-C745-471D-B7B7-6B97187689DC}" type="pres">
      <dgm:prSet presAssocID="{095F48BF-ECA9-4C7B-A092-768F86C1CEE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D06C3C-09BF-4F87-953A-4309A8E49FEF}" type="presOf" srcId="{2810141F-7094-442A-A2A6-84A66F2591C2}" destId="{E1373C38-276C-4544-A83F-C97FFA2EE04C}" srcOrd="0" destOrd="0" presId="urn:microsoft.com/office/officeart/2005/8/layout/process5"/>
    <dgm:cxn modelId="{6C27A16C-41D3-403E-B5A5-63C424F2B3D6}" srcId="{EBCA9D67-C1E8-4E07-837B-0CA2C80D2ED7}" destId="{095F48BF-ECA9-4C7B-A092-768F86C1CEE7}" srcOrd="4" destOrd="0" parTransId="{F4B66B7E-B030-491B-B9C3-33DF7ACF7EAE}" sibTransId="{C4A05445-9959-480B-A5FF-BD2F0F3CC19F}"/>
    <dgm:cxn modelId="{E86F7AD5-54D8-42CE-A14A-E63344E416D7}" srcId="{EBCA9D67-C1E8-4E07-837B-0CA2C80D2ED7}" destId="{1F6E2B65-357E-467C-9669-7FF3F5830A4A}" srcOrd="2" destOrd="0" parTransId="{C644F9C9-03D3-47DE-8DFB-3AA435BE6A64}" sibTransId="{560451C0-6C05-42C1-B8C4-5CABFA85928D}"/>
    <dgm:cxn modelId="{7505DCEB-2959-48B1-A7E9-F37B81B03F34}" type="presOf" srcId="{3A9A665A-2217-4D6C-9B5D-2FE52D211E46}" destId="{D865FD6F-C518-41BC-ADCA-B167606C8E07}" srcOrd="0" destOrd="0" presId="urn:microsoft.com/office/officeart/2005/8/layout/process5"/>
    <dgm:cxn modelId="{99F98FB8-BBCA-4ED0-857C-BEB6A2CFA0CB}" type="presOf" srcId="{EBCA9D67-C1E8-4E07-837B-0CA2C80D2ED7}" destId="{E14DA580-33DA-4F1F-B63F-2F906E358015}" srcOrd="0" destOrd="0" presId="urn:microsoft.com/office/officeart/2005/8/layout/process5"/>
    <dgm:cxn modelId="{A8F2724B-77FB-4BAD-A15E-54F75655D2E0}" type="presOf" srcId="{1F6E2B65-357E-467C-9669-7FF3F5830A4A}" destId="{E0CC3D12-8CB3-4616-A492-69DEBCEC3F34}" srcOrd="0" destOrd="0" presId="urn:microsoft.com/office/officeart/2005/8/layout/process5"/>
    <dgm:cxn modelId="{C67D6077-8967-4CB7-8F08-31AAA1DB7F9E}" type="presOf" srcId="{2DBE859B-A215-41C9-8D50-74DEC4F763FB}" destId="{C39669E3-C0CC-4432-8123-52225C2793B4}" srcOrd="0" destOrd="0" presId="urn:microsoft.com/office/officeart/2005/8/layout/process5"/>
    <dgm:cxn modelId="{448E4D21-8C1F-47A8-9AF6-F47C9BC9ED28}" type="presOf" srcId="{E907DF9F-6353-472E-B15F-1AC1CEA05760}" destId="{B2372444-AD75-430F-B515-E7606EB092D5}" srcOrd="0" destOrd="0" presId="urn:microsoft.com/office/officeart/2005/8/layout/process5"/>
    <dgm:cxn modelId="{078F30D8-D0B4-47AC-AFFB-3CFA0CBC8B43}" type="presOf" srcId="{560451C0-6C05-42C1-B8C4-5CABFA85928D}" destId="{0295AE06-6B27-4F34-AA37-1C98E011F92F}" srcOrd="1" destOrd="0" presId="urn:microsoft.com/office/officeart/2005/8/layout/process5"/>
    <dgm:cxn modelId="{188ED360-3E7C-4FB2-B089-616A79D8C466}" type="presOf" srcId="{095F48BF-ECA9-4C7B-A092-768F86C1CEE7}" destId="{D8396B18-C745-471D-B7B7-6B97187689DC}" srcOrd="0" destOrd="0" presId="urn:microsoft.com/office/officeart/2005/8/layout/process5"/>
    <dgm:cxn modelId="{16FDD644-327D-4BC3-87BD-9282948EBD84}" type="presOf" srcId="{1FBD1BCC-37E6-453E-92F6-5310F5FC5171}" destId="{72EC08E0-87F9-4875-9C47-F98E45D34822}" srcOrd="0" destOrd="0" presId="urn:microsoft.com/office/officeart/2005/8/layout/process5"/>
    <dgm:cxn modelId="{B7C7D454-91EB-459A-8986-392AD238C8DF}" type="presOf" srcId="{560451C0-6C05-42C1-B8C4-5CABFA85928D}" destId="{DFB8C6D3-6EB2-4AA1-8937-A9EFB7F6271E}" srcOrd="0" destOrd="0" presId="urn:microsoft.com/office/officeart/2005/8/layout/process5"/>
    <dgm:cxn modelId="{2B4BFAA0-DA31-4DB9-8D31-FF9612CADDA4}" srcId="{EBCA9D67-C1E8-4E07-837B-0CA2C80D2ED7}" destId="{3A9A665A-2217-4D6C-9B5D-2FE52D211E46}" srcOrd="3" destOrd="0" parTransId="{C943802D-8CA9-43A3-B12D-87E4D00FA5C9}" sibTransId="{E907DF9F-6353-472E-B15F-1AC1CEA05760}"/>
    <dgm:cxn modelId="{175B46BE-72E5-480B-9FAC-1BF0020B43A1}" srcId="{EBCA9D67-C1E8-4E07-837B-0CA2C80D2ED7}" destId="{2DBE859B-A215-41C9-8D50-74DEC4F763FB}" srcOrd="0" destOrd="0" parTransId="{1D8B4EE0-6D57-43BD-82E1-4B1E2CE6D2E5}" sibTransId="{1FBD1BCC-37E6-453E-92F6-5310F5FC5171}"/>
    <dgm:cxn modelId="{76876264-976C-4380-9D0B-38DA8111DEF5}" type="presOf" srcId="{E907DF9F-6353-472E-B15F-1AC1CEA05760}" destId="{5A8E0852-6FC1-485F-B2A4-4C8BC566215E}" srcOrd="1" destOrd="0" presId="urn:microsoft.com/office/officeart/2005/8/layout/process5"/>
    <dgm:cxn modelId="{BDE44299-E5E1-45A3-890E-D57476631709}" srcId="{EBCA9D67-C1E8-4E07-837B-0CA2C80D2ED7}" destId="{2810141F-7094-442A-A2A6-84A66F2591C2}" srcOrd="1" destOrd="0" parTransId="{E25506A6-2694-427D-B45F-A4CB7D805ADB}" sibTransId="{7D29164D-BAF3-4EA8-954A-8030A44BEDDD}"/>
    <dgm:cxn modelId="{B9184745-836F-4B6A-8567-BB32D4CA7BB9}" type="presOf" srcId="{7D29164D-BAF3-4EA8-954A-8030A44BEDDD}" destId="{DC1EDAE1-7291-4193-BA61-00A2B463274A}" srcOrd="0" destOrd="0" presId="urn:microsoft.com/office/officeart/2005/8/layout/process5"/>
    <dgm:cxn modelId="{1FFB196A-508E-45F3-9652-41756316DAE3}" type="presOf" srcId="{1FBD1BCC-37E6-453E-92F6-5310F5FC5171}" destId="{3D576EA1-65E5-49D3-9AB5-B5BC2978A00D}" srcOrd="1" destOrd="0" presId="urn:microsoft.com/office/officeart/2005/8/layout/process5"/>
    <dgm:cxn modelId="{DE2CA691-7DD3-477F-8A33-5FDB7F34A80F}" type="presOf" srcId="{7D29164D-BAF3-4EA8-954A-8030A44BEDDD}" destId="{08ECD42A-3260-4CEA-8594-15DA29BEEAA6}" srcOrd="1" destOrd="0" presId="urn:microsoft.com/office/officeart/2005/8/layout/process5"/>
    <dgm:cxn modelId="{CF148C94-4E91-42EF-9030-2FA3B51ECFAA}" type="presParOf" srcId="{E14DA580-33DA-4F1F-B63F-2F906E358015}" destId="{C39669E3-C0CC-4432-8123-52225C2793B4}" srcOrd="0" destOrd="0" presId="urn:microsoft.com/office/officeart/2005/8/layout/process5"/>
    <dgm:cxn modelId="{270FC23D-C348-4B6E-9E18-C627A9842812}" type="presParOf" srcId="{E14DA580-33DA-4F1F-B63F-2F906E358015}" destId="{72EC08E0-87F9-4875-9C47-F98E45D34822}" srcOrd="1" destOrd="0" presId="urn:microsoft.com/office/officeart/2005/8/layout/process5"/>
    <dgm:cxn modelId="{B9AB3182-1912-48D7-B15F-6EBF17D707A1}" type="presParOf" srcId="{72EC08E0-87F9-4875-9C47-F98E45D34822}" destId="{3D576EA1-65E5-49D3-9AB5-B5BC2978A00D}" srcOrd="0" destOrd="0" presId="urn:microsoft.com/office/officeart/2005/8/layout/process5"/>
    <dgm:cxn modelId="{3C782447-5C37-43F6-939A-5E6458955AC7}" type="presParOf" srcId="{E14DA580-33DA-4F1F-B63F-2F906E358015}" destId="{E1373C38-276C-4544-A83F-C97FFA2EE04C}" srcOrd="2" destOrd="0" presId="urn:microsoft.com/office/officeart/2005/8/layout/process5"/>
    <dgm:cxn modelId="{E00EFAA5-06A0-4BC1-BB8E-6DD5065434D0}" type="presParOf" srcId="{E14DA580-33DA-4F1F-B63F-2F906E358015}" destId="{DC1EDAE1-7291-4193-BA61-00A2B463274A}" srcOrd="3" destOrd="0" presId="urn:microsoft.com/office/officeart/2005/8/layout/process5"/>
    <dgm:cxn modelId="{7ED07002-33AD-4925-ABBB-0B939402FC30}" type="presParOf" srcId="{DC1EDAE1-7291-4193-BA61-00A2B463274A}" destId="{08ECD42A-3260-4CEA-8594-15DA29BEEAA6}" srcOrd="0" destOrd="0" presId="urn:microsoft.com/office/officeart/2005/8/layout/process5"/>
    <dgm:cxn modelId="{CE5873A6-9E08-46A4-8876-3DCECA7572EE}" type="presParOf" srcId="{E14DA580-33DA-4F1F-B63F-2F906E358015}" destId="{E0CC3D12-8CB3-4616-A492-69DEBCEC3F34}" srcOrd="4" destOrd="0" presId="urn:microsoft.com/office/officeart/2005/8/layout/process5"/>
    <dgm:cxn modelId="{DBA8107C-313F-4E67-9A82-4EDEEFBB1FE9}" type="presParOf" srcId="{E14DA580-33DA-4F1F-B63F-2F906E358015}" destId="{DFB8C6D3-6EB2-4AA1-8937-A9EFB7F6271E}" srcOrd="5" destOrd="0" presId="urn:microsoft.com/office/officeart/2005/8/layout/process5"/>
    <dgm:cxn modelId="{CBF6E8CC-997F-4100-A00F-2D23955EDC14}" type="presParOf" srcId="{DFB8C6D3-6EB2-4AA1-8937-A9EFB7F6271E}" destId="{0295AE06-6B27-4F34-AA37-1C98E011F92F}" srcOrd="0" destOrd="0" presId="urn:microsoft.com/office/officeart/2005/8/layout/process5"/>
    <dgm:cxn modelId="{7A965066-AFB4-4E95-810B-FF8596BD768C}" type="presParOf" srcId="{E14DA580-33DA-4F1F-B63F-2F906E358015}" destId="{D865FD6F-C518-41BC-ADCA-B167606C8E07}" srcOrd="6" destOrd="0" presId="urn:microsoft.com/office/officeart/2005/8/layout/process5"/>
    <dgm:cxn modelId="{E92525CD-B982-446E-BF93-6764873FA267}" type="presParOf" srcId="{E14DA580-33DA-4F1F-B63F-2F906E358015}" destId="{B2372444-AD75-430F-B515-E7606EB092D5}" srcOrd="7" destOrd="0" presId="urn:microsoft.com/office/officeart/2005/8/layout/process5"/>
    <dgm:cxn modelId="{99E426E6-45B6-4B98-AEDD-0D8B60AF3FA5}" type="presParOf" srcId="{B2372444-AD75-430F-B515-E7606EB092D5}" destId="{5A8E0852-6FC1-485F-B2A4-4C8BC566215E}" srcOrd="0" destOrd="0" presId="urn:microsoft.com/office/officeart/2005/8/layout/process5"/>
    <dgm:cxn modelId="{A534FBED-7AC4-4959-A71F-4071494D3646}" type="presParOf" srcId="{E14DA580-33DA-4F1F-B63F-2F906E358015}" destId="{D8396B18-C745-471D-B7B7-6B97187689DC}" srcOrd="8" destOrd="0" presId="urn:microsoft.com/office/officeart/2005/8/layout/process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F1E5B-4043-4C63-BDB6-B064902F43B8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545F-DEC3-4065-A6BE-74EAA2C956E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545F-DEC3-4065-A6BE-74EAA2C956EB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545F-DEC3-4065-A6BE-74EAA2C956EB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545F-DEC3-4065-A6BE-74EAA2C956EB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545F-DEC3-4065-A6BE-74EAA2C956EB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5545F-DEC3-4065-A6BE-74EAA2C956EB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125C0BD-BAB5-4073-B4F8-B957160062AE}" type="datetimeFigureOut">
              <a:rPr lang="ru-RU" smtClean="0"/>
              <a:pPr/>
              <a:t>23.05.2013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E639BEC-B615-46AA-A0C3-E9B16CC760F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18" Type="http://schemas.openxmlformats.org/officeDocument/2006/relationships/diagramQuickStyle" Target="../diagrams/quickStyle1.xml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6" Type="http://schemas.openxmlformats.org/officeDocument/2006/relationships/diagramData" Target="../diagrams/data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19" Type="http://schemas.openxmlformats.org/officeDocument/2006/relationships/diagramColors" Target="../diagrams/colors1.xml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17" Type="http://schemas.openxmlformats.org/officeDocument/2006/relationships/diagramColors" Target="../diagrams/colors2.xml"/><Relationship Id="rId2" Type="http://schemas.openxmlformats.org/officeDocument/2006/relationships/image" Target="../media/image13.jpeg"/><Relationship Id="rId16" Type="http://schemas.openxmlformats.org/officeDocument/2006/relationships/diagramQuickStyle" Target="../diagrams/quickStyle2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5" Type="http://schemas.openxmlformats.org/officeDocument/2006/relationships/diagramLayout" Target="../diagrams/layout2.xml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gif"/><Relationship Id="rId18" Type="http://schemas.openxmlformats.org/officeDocument/2006/relationships/diagramLayout" Target="../diagrams/layout3.xml"/><Relationship Id="rId3" Type="http://schemas.openxmlformats.org/officeDocument/2006/relationships/image" Target="../media/image13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diagramData" Target="../diagrams/data3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9.jpeg"/><Relationship Id="rId20" Type="http://schemas.openxmlformats.org/officeDocument/2006/relationships/diagramColors" Target="../diagrams/colors3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19" Type="http://schemas.openxmlformats.org/officeDocument/2006/relationships/diagramQuickStyle" Target="../diagrams/quickStyle3.xml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17" Type="http://schemas.openxmlformats.org/officeDocument/2006/relationships/diagramColors" Target="../diagrams/colors4.xml"/><Relationship Id="rId2" Type="http://schemas.openxmlformats.org/officeDocument/2006/relationships/image" Target="../media/image13.jpeg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5" Type="http://schemas.openxmlformats.org/officeDocument/2006/relationships/diagramLayout" Target="../diagrams/layout4.xml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Relationship Id="rId1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8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.wikibooks.org/" TargetMode="External"/><Relationship Id="rId2" Type="http://schemas.openxmlformats.org/officeDocument/2006/relationships/hyperlink" Target="http://www.dusunek.net/" TargetMode="Externa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96.gif"/><Relationship Id="rId5" Type="http://schemas.openxmlformats.org/officeDocument/2006/relationships/hyperlink" Target="http://www.liveinternet.ru/" TargetMode="External"/><Relationship Id="rId4" Type="http://schemas.openxmlformats.org/officeDocument/2006/relationships/hyperlink" Target="http://www.wikipedia.org.ru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400052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Azərbaycan Respublikası Təhsil Nazirliyi</a:t>
            </a:r>
            <a:b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Şamaxı şəhər Təhsil idarəsi</a:t>
            </a:r>
            <a:r>
              <a:rPr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Şamaxı şəhər 10 saylı tam orta məktəbin</a:t>
            </a:r>
            <a:b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İnformatika müəllimi </a:t>
            </a:r>
            <a:b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Qəribova Şəhla Heybət qızı</a:t>
            </a:r>
            <a:r>
              <a:rPr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3" name="Picture 1" descr="C:\Users\MisterKomp\Desktop\1318503661_azerbqerb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85728"/>
            <a:ext cx="1678789" cy="1571647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57158" y="214290"/>
            <a:ext cx="8501122" cy="6286544"/>
            <a:chOff x="357158" y="214290"/>
            <a:chExt cx="8501122" cy="6286544"/>
          </a:xfrm>
        </p:grpSpPr>
        <p:pic>
          <p:nvPicPr>
            <p:cNvPr id="15361" name="Picture 1" descr="C:\Users\MisterKomp\Desktop\yeni\images.jpeg"/>
            <p:cNvPicPr>
              <a:picLocks noChangeAspect="1" noChangeArrowheads="1"/>
            </p:cNvPicPr>
            <p:nvPr/>
          </p:nvPicPr>
          <p:blipFill>
            <a:blip r:embed="rId2"/>
            <a:srcRect b="5148"/>
            <a:stretch>
              <a:fillRect/>
            </a:stretch>
          </p:blipFill>
          <p:spPr bwMode="auto">
            <a:xfrm>
              <a:off x="5357818" y="285728"/>
              <a:ext cx="2941807" cy="221457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363" name="Picture 3" descr="C:\Users\MisterKomp\Desktop\yeni\1081063-Clipart-Computer-Teacher-Supervising-A-School-Boy-Royalty-Free-Vector-Illustration.jpg"/>
            <p:cNvPicPr>
              <a:picLocks noChangeAspect="1" noChangeArrowheads="1"/>
            </p:cNvPicPr>
            <p:nvPr/>
          </p:nvPicPr>
          <p:blipFill>
            <a:blip r:embed="rId3"/>
            <a:srcRect b="6170"/>
            <a:stretch>
              <a:fillRect/>
            </a:stretch>
          </p:blipFill>
          <p:spPr bwMode="auto">
            <a:xfrm>
              <a:off x="5286380" y="3000372"/>
              <a:ext cx="3571900" cy="35004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Прямоугольник 5"/>
            <p:cNvSpPr/>
            <p:nvPr/>
          </p:nvSpPr>
          <p:spPr>
            <a:xfrm>
              <a:off x="1357290" y="2143116"/>
              <a:ext cx="4714908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Elektron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tədris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vəsaitlərindən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istifadə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edilməklə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qurulan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tədris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prosesinin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ən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yaxşı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modeli</a:t>
              </a:r>
              <a:r>
                <a:rPr lang="az-Latn-AZ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nominasiyası üzrə dərs</a:t>
              </a:r>
              <a:r>
                <a:rPr lang="en-US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5364" name="Picture 4" descr="C:\Users\MisterKomp\Desktop\yeni\lessons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7158" y="214290"/>
              <a:ext cx="2500298" cy="182839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00232" y="1785926"/>
            <a:ext cx="2743200" cy="11620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MisterKomp\Desktop\t\Новая папка\azerbaycanda-internet300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786182" y="1285860"/>
            <a:ext cx="5572164" cy="132343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az-Latn-AZ" sz="4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Mövzu:  </a:t>
            </a:r>
            <a:r>
              <a:rPr lang="en-US" sz="40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az-Latn-AZ" sz="4000" b="1" i="1" dirty="0" smtClean="0">
                <a:latin typeface="Times New Roman" pitchFamily="18" charset="0"/>
                <a:cs typeface="Times New Roman" pitchFamily="18" charset="0"/>
              </a:rPr>
              <a:t>nformasiya nədir?</a:t>
            </a:r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502"/>
          </a:xfrm>
        </p:spPr>
        <p:txBody>
          <a:bodyPr>
            <a:normAutofit fontScale="90000"/>
          </a:bodyPr>
          <a:lstStyle/>
          <a:p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Məzmun xətti: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1. Informasiya və informasiya prosesləri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Əsas standart: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1.2  İnformasiya və informasiya emalı haqqında bilikləri </a:t>
            </a:r>
            <a:br>
              <a:rPr lang="az-Latn-AZ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                                   nümayiş etdirir.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Alt standart:    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1.2.1.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İnformasiyaların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qəbul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edilməsinin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üsullarını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sadalayır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1.2.2 İnformasiyanın qəbul edilməsi üsullarını fərqləndirir.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                                1.2.3 İnformasiyanın qəbul olunma üsullarını nümunələrlə şərh edir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Dərsin məqsədi: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İnsanın duyğu üzvlərinin rolunu sadə misallarla izah etmək.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                             Cəmiyyətdəki informasiya mübadiləsinin əhəmiyyətini izah etmək.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                             İnformasiyanın qəbul olunma üsullarını nümunələrlə şərh edir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Dərsin tipi: 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Deduktiv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İstifadə olunan iş formaları: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Mini mühazirə, Bütün siniflə iş , qruplarla iş.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İstifadə olunan üsullar :      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Beyin həmləsi, diskussiya.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Fənlərarası inteqrasiya :      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Az.t. – 1.2.1, Riy.– 5.1.1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Resurslar:       </a:t>
            </a:r>
            <a:r>
              <a:rPr lang="az-Latn-AZ" sz="2200" dirty="0" smtClean="0">
                <a:latin typeface="Times New Roman" pitchFamily="18" charset="0"/>
                <a:cs typeface="Times New Roman" pitchFamily="18" charset="0"/>
              </a:rPr>
              <a:t>Plakatda şəkillər , iş vərəqləri, qiymətləndirmə vərəqləri.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6000768"/>
            <a:ext cx="1071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V</a:t>
            </a:r>
            <a:r>
              <a:rPr lang="en-US" dirty="0" smtClean="0"/>
              <a:t>: </a:t>
            </a:r>
            <a:r>
              <a:rPr lang="az-Latn-AZ" dirty="0" smtClean="0"/>
              <a:t>Sinif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800" y="514352"/>
            <a:ext cx="7815290" cy="1162050"/>
          </a:xfrm>
        </p:spPr>
        <p:txBody>
          <a:bodyPr/>
          <a:lstStyle/>
          <a:p>
            <a:pPr algn="ctr"/>
            <a:r>
              <a:rPr sz="40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Motivasiya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az-Latn-AZ" sz="2800" i="1" dirty="0" smtClean="0">
                <a:latin typeface="Times New Roman" pitchFamily="18" charset="0"/>
                <a:cs typeface="Times New Roman" pitchFamily="18" charset="0"/>
              </a:rPr>
              <a:t>Bu şəkildə təsvir olunan obyektlərdən biz  hansı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800" i="1" dirty="0" smtClean="0">
                <a:latin typeface="Times New Roman" pitchFamily="18" charset="0"/>
                <a:cs typeface="Times New Roman" pitchFamily="18" charset="0"/>
              </a:rPr>
              <a:t> duyğu üzvlərimiz vasitəsilə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800" i="1" dirty="0" smtClean="0">
                <a:latin typeface="Times New Roman" pitchFamily="18" charset="0"/>
                <a:cs typeface="Times New Roman" pitchFamily="18" charset="0"/>
              </a:rPr>
              <a:t>informasiya alırıq?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3050" y="1643050"/>
            <a:ext cx="4560916" cy="4367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642918"/>
            <a:ext cx="8229600" cy="1847088"/>
          </a:xfrm>
        </p:spPr>
        <p:txBody>
          <a:bodyPr>
            <a:normAutofit/>
          </a:bodyPr>
          <a:lstStyle/>
          <a:p>
            <a:pPr algn="l"/>
            <a:r>
              <a:rPr lang="az-Latn-A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Tədqiqat sualı</a:t>
            </a:r>
            <a:r>
              <a:rPr lang="az-Latn-AZ" sz="36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 smtClean="0">
                <a:latin typeface="Times New Roman" pitchFamily="18" charset="0"/>
                <a:cs typeface="Times New Roman" pitchFamily="18" charset="0"/>
              </a:rPr>
              <a:t>Informasiya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 v</a:t>
            </a:r>
            <a:r>
              <a:rPr lang="az-Latn-AZ" sz="3200" b="1" i="1" dirty="0" smtClean="0">
                <a:latin typeface="Times New Roman" pitchFamily="18" charset="0"/>
                <a:cs typeface="Times New Roman" pitchFamily="18" charset="0"/>
              </a:rPr>
              <a:t>ə informasiya prosesi nə deməkdir?</a:t>
            </a:r>
            <a:r>
              <a:rPr lang="az-Latn-AZ" sz="3200" b="1" i="1" dirty="0" smtClean="0"/>
              <a:t/>
            </a:r>
            <a:br>
              <a:rPr lang="az-Latn-AZ" sz="3200" b="1" i="1" dirty="0" smtClean="0"/>
            </a:br>
            <a:endParaRPr lang="ru-RU" sz="3200" b="1" i="1" dirty="0"/>
          </a:p>
        </p:txBody>
      </p:sp>
      <p:pic>
        <p:nvPicPr>
          <p:cNvPr id="3075" name="Picture 3" descr="C:\Users\MisterKomp\Desktop\t\f0463d26edc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500306"/>
            <a:ext cx="6286544" cy="3786213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14290"/>
            <a:ext cx="3286148" cy="1785951"/>
          </a:xfrm>
        </p:spPr>
        <p:txBody>
          <a:bodyPr>
            <a:normAutofit fontScale="90000"/>
          </a:bodyPr>
          <a:lstStyle/>
          <a:p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Iş Vərəqi 1.                </a:t>
            </a: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Sinif_______</a:t>
            </a:r>
            <a: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Vizual qrupu(üzvləri) </a:t>
            </a:r>
            <a:r>
              <a:rPr lang="en-US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______________</a:t>
            </a:r>
            <a:r>
              <a:rPr lang="az-Latn-AZ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</a:t>
            </a:r>
            <a:r>
              <a:rPr lang="en-US" sz="2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idx="2"/>
          </p:nvPr>
        </p:nvSpPr>
        <p:spPr>
          <a:xfrm>
            <a:off x="285720" y="1928802"/>
            <a:ext cx="2743200" cy="4286280"/>
          </a:xfrm>
        </p:spPr>
        <p:txBody>
          <a:bodyPr>
            <a:normAutofit/>
          </a:bodyPr>
          <a:lstStyle/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1.Informasiya növlərinə uyğun şəkilləri oxlarla birləşdirin.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 Hansı obyektlər qoxu informasiyasının qəbuledicisi deyil? Onların üstündən xətt çəkin.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.Sxemin boş xanalarına İnformasiya daşıyıcılarını qeyd edin.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ru-RU" dirty="0"/>
          </a:p>
        </p:txBody>
      </p:sp>
      <p:pic>
        <p:nvPicPr>
          <p:cNvPr id="24" name="Рисунок 23" descr="C:\Users\MisterKomp\Desktop\fot\500px-İnformasiyanin_novleri_e-citizen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14290"/>
            <a:ext cx="4714908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2" descr="600_cb4214c7a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1857364"/>
            <a:ext cx="785818" cy="785818"/>
          </a:xfrm>
          <a:prstGeom prst="rect">
            <a:avLst/>
          </a:prstGeom>
          <a:noFill/>
        </p:spPr>
      </p:pic>
      <p:pic>
        <p:nvPicPr>
          <p:cNvPr id="7173" name="Рисунок 3" descr="1208183357_pisik-qis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43900" y="1857364"/>
            <a:ext cx="762000" cy="785818"/>
          </a:xfrm>
          <a:prstGeom prst="rect">
            <a:avLst/>
          </a:prstGeom>
          <a:noFill/>
        </p:spPr>
      </p:pic>
      <p:pic>
        <p:nvPicPr>
          <p:cNvPr id="7172" name="Рисунок 4" descr="acı-bib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800000" flipV="1">
            <a:off x="4286248" y="2000240"/>
            <a:ext cx="771525" cy="785818"/>
          </a:xfrm>
          <a:prstGeom prst="rect">
            <a:avLst/>
          </a:prstGeom>
          <a:noFill/>
        </p:spPr>
      </p:pic>
      <p:pic>
        <p:nvPicPr>
          <p:cNvPr id="7171" name="Рисунок 5" descr="1239117324_BakuNights.Net_2012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54" y="1928802"/>
            <a:ext cx="657225" cy="785818"/>
          </a:xfrm>
          <a:prstGeom prst="rect">
            <a:avLst/>
          </a:prstGeom>
          <a:noFill/>
        </p:spPr>
      </p:pic>
      <p:pic>
        <p:nvPicPr>
          <p:cNvPr id="7170" name="Рисунок 6" descr="news_asus_internet_radi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1857364"/>
            <a:ext cx="581025" cy="857256"/>
          </a:xfrm>
          <a:prstGeom prst="rect">
            <a:avLst/>
          </a:prstGeom>
          <a:noFill/>
        </p:spPr>
      </p:pic>
      <p:pic>
        <p:nvPicPr>
          <p:cNvPr id="7169" name="Рисунок 7" descr="kak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0" y="1928802"/>
            <a:ext cx="642942" cy="785818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    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83" name="Рисунок 8" descr="qartal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3438" y="3500438"/>
            <a:ext cx="866775" cy="581025"/>
          </a:xfrm>
          <a:prstGeom prst="rect">
            <a:avLst/>
          </a:prstGeom>
          <a:noFill/>
        </p:spPr>
      </p:pic>
      <p:pic>
        <p:nvPicPr>
          <p:cNvPr id="7182" name="Рисунок 9" descr="kitab-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43570" y="3500438"/>
            <a:ext cx="695325" cy="581025"/>
          </a:xfrm>
          <a:prstGeom prst="rect">
            <a:avLst/>
          </a:prstGeom>
          <a:noFill/>
        </p:spPr>
      </p:pic>
      <p:pic>
        <p:nvPicPr>
          <p:cNvPr id="7181" name="Рисунок 10" descr="Köpek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72264" y="3429000"/>
            <a:ext cx="647700" cy="642938"/>
          </a:xfrm>
          <a:prstGeom prst="rect">
            <a:avLst/>
          </a:prstGeom>
          <a:noFill/>
        </p:spPr>
      </p:pic>
      <p:pic>
        <p:nvPicPr>
          <p:cNvPr id="7180" name="Рисунок 11" descr="oyun-asbaz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714744" y="3500438"/>
            <a:ext cx="742950" cy="590550"/>
          </a:xfrm>
          <a:prstGeom prst="rect">
            <a:avLst/>
          </a:prstGeom>
          <a:noFill/>
        </p:spPr>
      </p:pic>
      <p:pic>
        <p:nvPicPr>
          <p:cNvPr id="7179" name="Рисунок 12" descr="1293131839_f0a244379c4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8082" y="3429000"/>
            <a:ext cx="752475" cy="590550"/>
          </a:xfrm>
          <a:prstGeom prst="rect">
            <a:avLst/>
          </a:prstGeom>
          <a:noFill/>
        </p:spPr>
      </p:pic>
      <p:pic>
        <p:nvPicPr>
          <p:cNvPr id="7178" name="Рисунок 13" descr="qapi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286776" y="3429000"/>
            <a:ext cx="666750" cy="571500"/>
          </a:xfrm>
          <a:prstGeom prst="rect">
            <a:avLst/>
          </a:prstGeom>
          <a:noFill/>
        </p:spPr>
      </p:pic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1619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0" y="2190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0" y="2781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0" y="3371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0" y="3943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" name="Схема 47"/>
          <p:cNvGraphicFramePr/>
          <p:nvPr/>
        </p:nvGraphicFramePr>
        <p:xfrm>
          <a:off x="3286116" y="4357694"/>
          <a:ext cx="5643602" cy="2180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0"/>
            <a:ext cx="3571900" cy="1714488"/>
          </a:xfrm>
        </p:spPr>
        <p:txBody>
          <a:bodyPr/>
          <a:lstStyle/>
          <a:p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Iş vərəqi 2.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Sinif_______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Dad qrupu(üzvləri)___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0" y="1500174"/>
            <a:ext cx="3214678" cy="5072098"/>
          </a:xfrm>
        </p:spPr>
        <p:txBody>
          <a:bodyPr>
            <a:normAutofit/>
          </a:bodyPr>
          <a:lstStyle/>
          <a:p>
            <a:pPr marL="457200" indent="-457200"/>
            <a:endParaRPr lang="az-Latn-AZ" sz="2000" dirty="0" smtClean="0"/>
          </a:p>
          <a:p>
            <a:pPr marL="457200" indent="-457200"/>
            <a:endParaRPr lang="az-Latn-AZ" sz="2000" dirty="0" smtClean="0"/>
          </a:p>
          <a:p>
            <a:pPr marL="457200" indent="-457200"/>
            <a:r>
              <a:rPr lang="en-US" sz="2000" dirty="0" smtClean="0"/>
              <a:t>     </a:t>
            </a:r>
          </a:p>
          <a:p>
            <a:pPr marL="457200" indent="-457200"/>
            <a:endParaRPr lang="en-US" sz="2000" dirty="0" smtClean="0"/>
          </a:p>
          <a:p>
            <a:pPr marL="457200" indent="-457200"/>
            <a:r>
              <a:rPr lang="en-US" sz="1800" dirty="0" smtClean="0"/>
              <a:t>    </a:t>
            </a:r>
          </a:p>
          <a:p>
            <a:pPr marL="457200" indent="-457200"/>
            <a:r>
              <a:rPr lang="az-Latn-AZ" sz="1800" dirty="0" smtClean="0"/>
              <a:t> </a:t>
            </a:r>
            <a:r>
              <a:rPr lang="en-US" sz="1800" dirty="0" smtClean="0"/>
              <a:t>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Hansı obyektlər vizual informasiyanın qəbul edicisidir? Onların altından xətt çəkin.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1800" dirty="0" smtClean="0"/>
          </a:p>
          <a:p>
            <a:pPr marL="457200" indent="-457200"/>
            <a:endParaRPr lang="en-US" sz="1800" dirty="0" smtClean="0"/>
          </a:p>
          <a:p>
            <a:pPr marL="457200" indent="-457200"/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3.İnformasiyanın növlərini qeyd edin.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ru-RU" sz="1800" dirty="0" smtClean="0"/>
          </a:p>
          <a:p>
            <a:pPr marL="457200" indent="-457200"/>
            <a:endParaRPr lang="az-Latn-AZ" sz="2000" dirty="0" smtClean="0"/>
          </a:p>
        </p:txBody>
      </p:sp>
      <p:pic>
        <p:nvPicPr>
          <p:cNvPr id="15" name="Содержимое 14" descr="C:\Users\MisterKomp\Desktop\fot\500px-İnformasiyanin_novleri_e-citizen.jp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42852"/>
            <a:ext cx="500066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428736"/>
            <a:ext cx="342899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az-Latn-A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Informasiya növlərinə uyğun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az-Latn-A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şəkilləri oxlarla birləşdirin.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lang="en-US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lang="en-US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lang="en-US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lang="en-US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lang="en-US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az-Latn-A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1" name="Рисунок 2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071678"/>
            <a:ext cx="747131" cy="638174"/>
          </a:xfrm>
          <a:prstGeom prst="rect">
            <a:avLst/>
          </a:prstGeom>
          <a:noFill/>
        </p:spPr>
      </p:pic>
      <p:pic>
        <p:nvPicPr>
          <p:cNvPr id="6150" name="Рисунок 3" descr="c8cc851b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1928802"/>
            <a:ext cx="694520" cy="647699"/>
          </a:xfrm>
          <a:prstGeom prst="rect">
            <a:avLst/>
          </a:prstGeom>
          <a:noFill/>
        </p:spPr>
      </p:pic>
      <p:pic>
        <p:nvPicPr>
          <p:cNvPr id="6149" name="Рисунок 4" descr="kbd-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2071678"/>
            <a:ext cx="861482" cy="628649"/>
          </a:xfrm>
          <a:prstGeom prst="rect">
            <a:avLst/>
          </a:prstGeom>
          <a:noFill/>
        </p:spPr>
      </p:pic>
      <p:pic>
        <p:nvPicPr>
          <p:cNvPr id="6148" name="Рисунок 7" descr="eufot-salt-a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1785926"/>
            <a:ext cx="785818" cy="684422"/>
          </a:xfrm>
          <a:prstGeom prst="rect">
            <a:avLst/>
          </a:prstGeom>
          <a:noFill/>
        </p:spPr>
      </p:pic>
      <p:pic>
        <p:nvPicPr>
          <p:cNvPr id="6147" name="Рисунок 5" descr="Mi-35M vertalyot 1612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1928802"/>
            <a:ext cx="950125" cy="730866"/>
          </a:xfrm>
          <a:prstGeom prst="rect">
            <a:avLst/>
          </a:prstGeom>
          <a:noFill/>
        </p:spPr>
      </p:pic>
      <p:pic>
        <p:nvPicPr>
          <p:cNvPr id="6146" name="Рисунок 6" descr="1299776005_bi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43900" y="1857364"/>
            <a:ext cx="714380" cy="661181"/>
          </a:xfrm>
          <a:prstGeom prst="rect">
            <a:avLst/>
          </a:prstGeom>
          <a:noFill/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516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8" name="Рисунок 8" descr="0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29124" y="3143248"/>
            <a:ext cx="800100" cy="742950"/>
          </a:xfrm>
          <a:prstGeom prst="rect">
            <a:avLst/>
          </a:prstGeom>
          <a:noFill/>
        </p:spPr>
      </p:pic>
      <p:pic>
        <p:nvPicPr>
          <p:cNvPr id="6157" name="Рисунок 9" descr="sams_CR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28992" y="3357562"/>
            <a:ext cx="838200" cy="742950"/>
          </a:xfrm>
          <a:prstGeom prst="rect">
            <a:avLst/>
          </a:prstGeom>
          <a:noFill/>
        </p:spPr>
      </p:pic>
      <p:pic>
        <p:nvPicPr>
          <p:cNvPr id="6156" name="Рисунок 10" descr="foton71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429256" y="3286124"/>
            <a:ext cx="952500" cy="747713"/>
          </a:xfrm>
          <a:prstGeom prst="rect">
            <a:avLst/>
          </a:prstGeom>
          <a:noFill/>
        </p:spPr>
      </p:pic>
      <p:pic>
        <p:nvPicPr>
          <p:cNvPr id="6155" name="Рисунок 11" descr="gzel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00826" y="3214686"/>
            <a:ext cx="895350" cy="747713"/>
          </a:xfrm>
          <a:prstGeom prst="rect">
            <a:avLst/>
          </a:prstGeom>
          <a:noFill/>
        </p:spPr>
      </p:pic>
      <p:pic>
        <p:nvPicPr>
          <p:cNvPr id="6154" name="Рисунок 12" descr="1306979359-1radiofreeportland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643834" y="3286124"/>
            <a:ext cx="1200150" cy="790575"/>
          </a:xfrm>
          <a:prstGeom prst="rect">
            <a:avLst/>
          </a:prstGeom>
          <a:noFill/>
        </p:spPr>
      </p:pic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0" y="194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1" name="Rectangle 17"/>
          <p:cNvSpPr>
            <a:spLocks noChangeArrowheads="1"/>
          </p:cNvSpPr>
          <p:nvPr/>
        </p:nvSpPr>
        <p:spPr bwMode="auto">
          <a:xfrm>
            <a:off x="0" y="2619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62" name="Rectangle 18"/>
          <p:cNvSpPr>
            <a:spLocks noChangeArrowheads="1"/>
          </p:cNvSpPr>
          <p:nvPr/>
        </p:nvSpPr>
        <p:spPr bwMode="auto">
          <a:xfrm>
            <a:off x="0" y="4086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" name="Схема 31"/>
          <p:cNvGraphicFramePr/>
          <p:nvPr/>
        </p:nvGraphicFramePr>
        <p:xfrm>
          <a:off x="3000364" y="4214818"/>
          <a:ext cx="5786446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14290"/>
            <a:ext cx="3429024" cy="890608"/>
          </a:xfrm>
        </p:spPr>
        <p:txBody>
          <a:bodyPr>
            <a:normAutofit fontScale="90000"/>
          </a:bodyPr>
          <a:lstStyle/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Iş vərəqi 3.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Sinif_______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Ses</a:t>
            </a:r>
            <a:r>
              <a:rPr lang="az-Latn-A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qrupu(üzvləri)______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357158" y="1285860"/>
            <a:ext cx="3028952" cy="5176854"/>
          </a:xfrm>
        </p:spPr>
        <p:txBody>
          <a:bodyPr>
            <a:normAutofit/>
          </a:bodyPr>
          <a:lstStyle/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1.Informasiya növlərinə uyğun şəkilləri oxlarla birləşdirin.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2. Hansı obyektlər səs informasiyasının qəbuledicisi deyil? Onların adlarını seçib yazın.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3.İnformasiya mənbələri necə ola bilər qeyd edin.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C:\Users\MisterKomp\Desktop\fot\500px-İnformasiyanin_novleri_e-citizen.jpg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14744" y="142852"/>
            <a:ext cx="492922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vertalyot-6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1571612"/>
            <a:ext cx="866775" cy="714375"/>
          </a:xfrm>
          <a:prstGeom prst="rect">
            <a:avLst/>
          </a:prstGeom>
          <a:noFill/>
        </p:spPr>
      </p:pic>
      <p:pic>
        <p:nvPicPr>
          <p:cNvPr id="5125" name="Рисунок 3" descr="3290245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 flipV="1">
            <a:off x="4286248" y="2000240"/>
            <a:ext cx="923925" cy="657225"/>
          </a:xfrm>
          <a:prstGeom prst="rect">
            <a:avLst/>
          </a:prstGeom>
          <a:noFill/>
        </p:spPr>
      </p:pic>
      <p:pic>
        <p:nvPicPr>
          <p:cNvPr id="5124" name="Рисунок 1" descr="Samsung Jot mobil telefon 1511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1500174"/>
            <a:ext cx="895351" cy="804683"/>
          </a:xfrm>
          <a:prstGeom prst="rect">
            <a:avLst/>
          </a:prstGeom>
          <a:noFill/>
        </p:spPr>
      </p:pic>
      <p:pic>
        <p:nvPicPr>
          <p:cNvPr id="5123" name="Рисунок 4" descr="gune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1857364"/>
            <a:ext cx="981075" cy="685800"/>
          </a:xfrm>
          <a:prstGeom prst="rect">
            <a:avLst/>
          </a:prstGeom>
          <a:noFill/>
        </p:spPr>
      </p:pic>
      <p:pic>
        <p:nvPicPr>
          <p:cNvPr id="5122" name="Рисунок 5" descr="eufot-salt-a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86644" y="1571612"/>
            <a:ext cx="876300" cy="714375"/>
          </a:xfrm>
          <a:prstGeom prst="rect">
            <a:avLst/>
          </a:prstGeom>
          <a:noFill/>
        </p:spPr>
      </p:pic>
      <p:pic>
        <p:nvPicPr>
          <p:cNvPr id="5121" name="Рисунок 2" descr="iden_a47fc9baa126a7T703-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67700" y="1785926"/>
            <a:ext cx="662018" cy="676275"/>
          </a:xfrm>
          <a:prstGeom prst="rect">
            <a:avLst/>
          </a:prstGeom>
          <a:noFill/>
        </p:spPr>
      </p:pic>
      <p:pic>
        <p:nvPicPr>
          <p:cNvPr id="5135" name="Рисунок 3" descr="bal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14678" y="3143248"/>
            <a:ext cx="785818" cy="728663"/>
          </a:xfrm>
          <a:prstGeom prst="rect">
            <a:avLst/>
          </a:prstGeom>
          <a:noFill/>
        </p:spPr>
      </p:pic>
      <p:pic>
        <p:nvPicPr>
          <p:cNvPr id="5134" name="Рисунок 5" descr="1220679680_cat_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71934" y="3143248"/>
            <a:ext cx="714380" cy="657225"/>
          </a:xfrm>
          <a:prstGeom prst="rect">
            <a:avLst/>
          </a:prstGeom>
          <a:noFill/>
        </p:spPr>
      </p:pic>
      <p:pic>
        <p:nvPicPr>
          <p:cNvPr id="5133" name="Рисунок 6" descr="ciyelek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29190" y="3143248"/>
            <a:ext cx="857256" cy="666750"/>
          </a:xfrm>
          <a:prstGeom prst="rect">
            <a:avLst/>
          </a:prstGeom>
          <a:noFill/>
        </p:spPr>
      </p:pic>
      <p:pic>
        <p:nvPicPr>
          <p:cNvPr id="5132" name="Рисунок 8" descr="cocuk-resimleri-resimleri-591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15140" y="3071810"/>
            <a:ext cx="571504" cy="676275"/>
          </a:xfrm>
          <a:prstGeom prst="rect">
            <a:avLst/>
          </a:prstGeom>
          <a:noFill/>
        </p:spPr>
      </p:pic>
      <p:pic>
        <p:nvPicPr>
          <p:cNvPr id="5131" name="Рисунок 9" descr="delfin0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929322" y="3143248"/>
            <a:ext cx="714380" cy="666750"/>
          </a:xfrm>
          <a:prstGeom prst="rect">
            <a:avLst/>
          </a:prstGeom>
          <a:noFill/>
        </p:spPr>
      </p:pic>
      <p:pic>
        <p:nvPicPr>
          <p:cNvPr id="5130" name="Рисунок 10" descr="w79.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15338" y="3000372"/>
            <a:ext cx="714348" cy="676275"/>
          </a:xfrm>
          <a:prstGeom prst="rect">
            <a:avLst/>
          </a:prstGeom>
          <a:noFill/>
        </p:spPr>
      </p:pic>
      <p:pic>
        <p:nvPicPr>
          <p:cNvPr id="5129" name="Рисунок 11" descr="71508504_Luna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358082" y="3071810"/>
            <a:ext cx="819150" cy="666750"/>
          </a:xfrm>
          <a:prstGeom prst="rect">
            <a:avLst/>
          </a:prstGeom>
          <a:noFill/>
        </p:spPr>
      </p:pic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0" y="3781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0" y="445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0" y="512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47529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Схема 25"/>
          <p:cNvGraphicFramePr/>
          <p:nvPr/>
        </p:nvGraphicFramePr>
        <p:xfrm>
          <a:off x="3143240" y="4214818"/>
          <a:ext cx="5762847" cy="2309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3571900" cy="1571612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Iş vərəqi 4.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Sinif_______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Daktil qrupu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(qrup üzvləri)_______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_______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14282" y="1500174"/>
            <a:ext cx="2857520" cy="4786346"/>
          </a:xfrm>
        </p:spPr>
        <p:txBody>
          <a:bodyPr>
            <a:normAutofit/>
          </a:bodyPr>
          <a:lstStyle/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1.Informasiya növlərinə uyğun şəkilləri oxlarla birləşdirin.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 2.Hansı obyektlərdən daktil informasiya almaq olmur? Onların üstündə (-) işarəsini qeyd edin.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3.İnformasiya prosesləri</a:t>
            </a:r>
          </a:p>
          <a:p>
            <a:r>
              <a:rPr lang="az-Latn-AZ" sz="1600" dirty="0" smtClean="0">
                <a:latin typeface="Times New Roman" pitchFamily="18" charset="0"/>
                <a:cs typeface="Times New Roman" pitchFamily="18" charset="0"/>
              </a:rPr>
              <a:t>hansılardır, qeyd edin.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C:\Users\MisterKomp\Desktop\fot\500px-İnformasiyanin_novleri_e-citizen.jp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14290"/>
            <a:ext cx="4714908" cy="115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Рисунок 2" descr="26412d1316092685-tom-ve-jerry-karakterler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785926"/>
            <a:ext cx="923925" cy="704850"/>
          </a:xfrm>
          <a:prstGeom prst="rect">
            <a:avLst/>
          </a:prstGeom>
          <a:noFill/>
        </p:spPr>
      </p:pic>
      <p:pic>
        <p:nvPicPr>
          <p:cNvPr id="4101" name="Рисунок 3" descr="1250013424_0144menze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785926"/>
            <a:ext cx="962025" cy="723900"/>
          </a:xfrm>
          <a:prstGeom prst="rect">
            <a:avLst/>
          </a:prstGeom>
          <a:noFill/>
        </p:spPr>
      </p:pic>
      <p:pic>
        <p:nvPicPr>
          <p:cNvPr id="4100" name="Рисунок 6" descr="1270111296_BakuNights.Net_ciyelek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000240"/>
            <a:ext cx="819150" cy="704850"/>
          </a:xfrm>
          <a:prstGeom prst="rect">
            <a:avLst/>
          </a:prstGeom>
          <a:noFill/>
        </p:spPr>
      </p:pic>
      <p:pic>
        <p:nvPicPr>
          <p:cNvPr id="4099" name="Рисунок 4" descr="picture12677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74" y="1714488"/>
            <a:ext cx="885825" cy="666750"/>
          </a:xfrm>
          <a:prstGeom prst="rect">
            <a:avLst/>
          </a:prstGeom>
          <a:noFill/>
        </p:spPr>
      </p:pic>
      <p:pic>
        <p:nvPicPr>
          <p:cNvPr id="4098" name="Рисунок 5" descr="71508504_Lun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928802"/>
            <a:ext cx="809625" cy="676275"/>
          </a:xfrm>
          <a:prstGeom prst="rect">
            <a:avLst/>
          </a:prstGeom>
          <a:noFill/>
        </p:spPr>
      </p:pic>
      <p:pic>
        <p:nvPicPr>
          <p:cNvPr id="4097" name="Рисунок 7" descr="her_gun_alma_yesen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43900" y="1643050"/>
            <a:ext cx="800100" cy="676275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3933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461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45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10" name="Рисунок 1" descr="1239117324_BakuNights.Net_2012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 flipV="1">
            <a:off x="3500430" y="3214686"/>
            <a:ext cx="695325" cy="581025"/>
          </a:xfrm>
          <a:prstGeom prst="rect">
            <a:avLst/>
          </a:prstGeom>
          <a:noFill/>
        </p:spPr>
      </p:pic>
      <p:pic>
        <p:nvPicPr>
          <p:cNvPr id="4109" name="Рисунок 3" descr="wWw.EylencE.Az_Menzere_29_May_2009_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9124" y="3214686"/>
            <a:ext cx="895350" cy="581025"/>
          </a:xfrm>
          <a:prstGeom prst="rect">
            <a:avLst/>
          </a:prstGeom>
          <a:noFill/>
        </p:spPr>
      </p:pic>
      <p:pic>
        <p:nvPicPr>
          <p:cNvPr id="4108" name="Рисунок 6" descr="article_image-image-articl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00694" y="3214686"/>
            <a:ext cx="742950" cy="571500"/>
          </a:xfrm>
          <a:prstGeom prst="rect">
            <a:avLst/>
          </a:prstGeom>
          <a:noFill/>
        </p:spPr>
      </p:pic>
      <p:pic>
        <p:nvPicPr>
          <p:cNvPr id="4107" name="Рисунок 5" descr="11060903_kot_i_kaktus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72264" y="3214686"/>
            <a:ext cx="971550" cy="581025"/>
          </a:xfrm>
          <a:prstGeom prst="rect">
            <a:avLst/>
          </a:prstGeom>
          <a:noFill/>
        </p:spPr>
      </p:pic>
      <p:pic>
        <p:nvPicPr>
          <p:cNvPr id="4106" name="Рисунок 7" descr="ae342b1dfbe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15272" y="3214686"/>
            <a:ext cx="866775" cy="581025"/>
          </a:xfrm>
          <a:prstGeom prst="rect">
            <a:avLst/>
          </a:prstGeom>
          <a:noFill/>
        </p:spPr>
      </p:pic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0" y="1619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az-Latn-A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453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" name="Схема 24"/>
          <p:cNvGraphicFramePr/>
          <p:nvPr/>
        </p:nvGraphicFramePr>
        <p:xfrm>
          <a:off x="3143240" y="4357694"/>
          <a:ext cx="5643602" cy="2139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071670" y="357166"/>
            <a:ext cx="6172200" cy="125142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/>
          <a:lstStyle/>
          <a:p>
            <a:r>
              <a:rPr lang="az-Latn-A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 mübadiləsi: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subTitle" idx="1"/>
          </p:nvPr>
        </p:nvSpPr>
        <p:spPr>
          <a:xfrm>
            <a:off x="2286000" y="2857496"/>
            <a:ext cx="6172200" cy="2857520"/>
          </a:xfrm>
        </p:spPr>
        <p:txBody>
          <a:bodyPr>
            <a:normAutofit lnSpcReduction="10000"/>
          </a:bodyPr>
          <a:lstStyle/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1.Duyğu üzvlərimiz hansılardı?</a:t>
            </a:r>
          </a:p>
          <a:p>
            <a:endParaRPr lang="az-Latn-AZ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2.İnformasiya mənbəyi nəyə deyilir?</a:t>
            </a:r>
          </a:p>
          <a:p>
            <a:endParaRPr lang="az-Latn-AZ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3.İnformasiyalar üzərində hansı işlər görülür?</a:t>
            </a:r>
          </a:p>
          <a:p>
            <a:endParaRPr lang="az-Latn-AZ" sz="20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285728"/>
            <a:ext cx="46434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Nəticə:   </a:t>
            </a:r>
            <a:r>
              <a:rPr lang="az-Latn-AZ" sz="4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4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40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Sirr Açılır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5143512"/>
            <a:ext cx="542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Bizim </a:t>
            </a:r>
            <a:r>
              <a:rPr lang="az-Latn-AZ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duyğu üzvümüz var: </a:t>
            </a:r>
            <a:r>
              <a:rPr lang="az-Latn-A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göz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z-Latn-A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burun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z-Latn-A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qulaq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z-Latn-A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dil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az-Latn-A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dəri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MisterKomp\Desktop\1354924526_feel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50152" y="1214422"/>
            <a:ext cx="4879520" cy="3896839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714356"/>
            <a:ext cx="7072362" cy="181588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az-Latn-AZ" sz="2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GÖZLƏR VASİTƏSİLƏ ALINAN İNFORMASİYA  VİZUAL VƏ YA GÖRÜNƏN İNFOR MASİYA ADLANIR</a:t>
            </a:r>
            <a:r>
              <a:rPr lang="en-US" sz="2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az-Latn-AZ" sz="28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3500438"/>
            <a:ext cx="4572000" cy="1815882"/>
          </a:xfrm>
          <a:prstGeom prst="rect">
            <a:avLst/>
          </a:prstGeom>
          <a:scene3d>
            <a:camera prst="isometricOffAxis2Left"/>
            <a:lightRig rig="threePt" dir="t"/>
          </a:scene3d>
        </p:spPr>
        <p:txBody>
          <a:bodyPr>
            <a:spAutoFit/>
          </a:bodyPr>
          <a:lstStyle/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DİL VASİTƏSİLƏ QƏBUL EDİLƏN İNFORMASİYA </a:t>
            </a:r>
            <a:r>
              <a:rPr lang="az-Latn-A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DAD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İNFORMASİYASI ADLANIR .</a:t>
            </a:r>
          </a:p>
        </p:txBody>
      </p:sp>
      <p:pic>
        <p:nvPicPr>
          <p:cNvPr id="69634" name="Picture 2" descr="C:\Users\MisterKomp\Desktop\yeni\Research-Visper_250p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60" y="1643050"/>
            <a:ext cx="2942102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635" name="Picture 3" descr="C:\Users\MisterKomp\Desktop\yeni\b-403591-hareketli_göz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28604"/>
            <a:ext cx="142875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636" name="Picture 4" descr="C:\Users\MisterKomp\Desktop\yeni\default.jpeg"/>
          <p:cNvPicPr>
            <a:picLocks noChangeAspect="1" noChangeArrowheads="1"/>
          </p:cNvPicPr>
          <p:nvPr/>
        </p:nvPicPr>
        <p:blipFill>
          <a:blip r:embed="rId4"/>
          <a:srcRect l="9848" r="9590" b="7455"/>
          <a:stretch>
            <a:fillRect/>
          </a:stretch>
        </p:blipFill>
        <p:spPr bwMode="auto">
          <a:xfrm>
            <a:off x="0" y="3143248"/>
            <a:ext cx="1571604" cy="15001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637" name="Picture 5" descr="C:\Users\MisterKomp\Desktop\yeni\1269926582_BakuNights.Net_9923.jpg"/>
          <p:cNvPicPr>
            <a:picLocks noChangeAspect="1" noChangeArrowheads="1"/>
          </p:cNvPicPr>
          <p:nvPr/>
        </p:nvPicPr>
        <p:blipFill>
          <a:blip r:embed="rId5"/>
          <a:srcRect l="10143" r="8708"/>
          <a:stretch>
            <a:fillRect/>
          </a:stretch>
        </p:blipFill>
        <p:spPr bwMode="auto">
          <a:xfrm>
            <a:off x="5286380" y="4143380"/>
            <a:ext cx="3429024" cy="23241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14290"/>
            <a:ext cx="4572000" cy="181588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BURUN VASİTƏSİLƏ Bİ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z 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İYLƏRİ HİSS EDİRİK VƏ </a:t>
            </a:r>
            <a:r>
              <a:rPr lang="az-Latn-A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QOXU</a:t>
            </a:r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az-Latn-AZ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İNFORMASİYASI  ALIRIQ.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14480" y="264318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QULAQLAR VASİTƏSİLƏ QƏBUL  OLUNAN İNFORMASİYA </a:t>
            </a:r>
          </a:p>
          <a:p>
            <a:r>
              <a:rPr lang="az-Latn-A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SƏS</a:t>
            </a:r>
            <a:r>
              <a:rPr lang="az-Latn-A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İNFORMASİYASIDIR</a:t>
            </a:r>
            <a:r>
              <a:rPr lang="az-Latn-AZ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43174" y="4572008"/>
            <a:ext cx="4857784" cy="1569660"/>
          </a:xfrm>
          <a:prstGeom prst="rect">
            <a:avLst/>
          </a:prstGeom>
          <a:scene3d>
            <a:camera prst="isometricOffAxis2Lef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az-Latn-A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DAKTİL</a:t>
            </a:r>
            <a:r>
              <a:rPr lang="az-Latn-A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İNFORMASİYA TOXUNMAQLA</a:t>
            </a:r>
          </a:p>
          <a:p>
            <a:r>
              <a:rPr lang="az-Latn-A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VƏ YA DƏRİ VASİTƏSİLƏ ALINAN İNFORMASİYADIR.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658" name="Picture 2" descr="C:\Users\MisterKomp\Desktop\yeni\iman_kulak01.jpg"/>
          <p:cNvPicPr>
            <a:picLocks noChangeAspect="1" noChangeArrowheads="1"/>
          </p:cNvPicPr>
          <p:nvPr/>
        </p:nvPicPr>
        <p:blipFill>
          <a:blip r:embed="rId2"/>
          <a:srcRect r="5000"/>
          <a:stretch>
            <a:fillRect/>
          </a:stretch>
        </p:blipFill>
        <p:spPr bwMode="auto">
          <a:xfrm>
            <a:off x="428596" y="2714620"/>
            <a:ext cx="1190625" cy="1537428"/>
          </a:xfrm>
          <a:prstGeom prst="rect">
            <a:avLst/>
          </a:prstGeom>
          <a:noFill/>
        </p:spPr>
      </p:pic>
      <p:pic>
        <p:nvPicPr>
          <p:cNvPr id="70659" name="Picture 3" descr="C:\Users\MisterKomp\Desktop\yeni\1352119879_1351671535_naushniki-e1272980163406.jpg"/>
          <p:cNvPicPr>
            <a:picLocks noChangeAspect="1" noChangeArrowheads="1"/>
          </p:cNvPicPr>
          <p:nvPr/>
        </p:nvPicPr>
        <p:blipFill>
          <a:blip r:embed="rId3"/>
          <a:srcRect l="51500" r="8000" b="12500"/>
          <a:stretch>
            <a:fillRect/>
          </a:stretch>
        </p:blipFill>
        <p:spPr bwMode="auto">
          <a:xfrm>
            <a:off x="5786446" y="2500306"/>
            <a:ext cx="1714512" cy="1852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0660" name="Picture 4" descr="C:\Users\MisterKomp\Desktop\yeni\nose_up_burun_sekillendirici-500x500.jpg"/>
          <p:cNvPicPr>
            <a:picLocks noChangeAspect="1" noChangeArrowheads="1"/>
          </p:cNvPicPr>
          <p:nvPr/>
        </p:nvPicPr>
        <p:blipFill>
          <a:blip r:embed="rId4"/>
          <a:srcRect l="27500" t="32000" r="57500" b="44000"/>
          <a:stretch>
            <a:fillRect/>
          </a:stretch>
        </p:blipFill>
        <p:spPr bwMode="auto">
          <a:xfrm>
            <a:off x="1071538" y="785794"/>
            <a:ext cx="714380" cy="1143008"/>
          </a:xfrm>
          <a:prstGeom prst="rect">
            <a:avLst/>
          </a:prstGeom>
          <a:noFill/>
        </p:spPr>
      </p:pic>
      <p:pic>
        <p:nvPicPr>
          <p:cNvPr id="70661" name="Picture 5" descr="C:\Users\MisterKomp\Desktop\yeni\12445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14290"/>
            <a:ext cx="2143140" cy="1781485"/>
          </a:xfrm>
          <a:prstGeom prst="rect">
            <a:avLst/>
          </a:prstGeom>
          <a:noFill/>
        </p:spPr>
      </p:pic>
      <p:pic>
        <p:nvPicPr>
          <p:cNvPr id="70662" name="Picture 6" descr="C:\Users\MisterKomp\Desktop\yeni\el2.jpg"/>
          <p:cNvPicPr>
            <a:picLocks noChangeAspect="1" noChangeArrowheads="1"/>
          </p:cNvPicPr>
          <p:nvPr/>
        </p:nvPicPr>
        <p:blipFill>
          <a:blip r:embed="rId6"/>
          <a:srcRect l="17054" t="34631" r="20930" b="6967"/>
          <a:stretch>
            <a:fillRect/>
          </a:stretch>
        </p:blipFill>
        <p:spPr bwMode="auto">
          <a:xfrm>
            <a:off x="857224" y="4929198"/>
            <a:ext cx="1643074" cy="1200708"/>
          </a:xfrm>
          <a:prstGeom prst="rect">
            <a:avLst/>
          </a:prstGeom>
          <a:noFill/>
        </p:spPr>
      </p:pic>
      <p:pic>
        <p:nvPicPr>
          <p:cNvPr id="70663" name="Picture 7" descr="C:\Users\MisterKomp\Desktop\yeni\imgres-51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4500570"/>
            <a:ext cx="1857388" cy="185738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4282" y="357166"/>
            <a:ext cx="8715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</a:t>
            </a: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termini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mənşəcə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latın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sözü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olub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izahetmə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şərhetmə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məlumatvermə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mənalarını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daşıyan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informatio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sözündən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yaranmışdır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İnformasiya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ifadə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olunma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formasından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asılı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olmayaraq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insanlar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canlılar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cansızlar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faktlar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hadisələr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proseslər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s.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haqqında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məlumat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biliklərdir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3333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2786058"/>
            <a:ext cx="87154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proseslərinə</a:t>
            </a: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informasiyanın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toplanması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ötürülməsi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saxlanması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istifadəçiyə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çatdırılması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aiddir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İnformasiyanın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toplanması</a:t>
            </a: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öyrənilən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obyektin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vəziyyəti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haqqında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məlumatın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alınması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məqsədi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ilə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aparılır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İnformasiyanın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toplanması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adi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halda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insan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tərəfindən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avtomatlaşdırılmış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halda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texniki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vasitələr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sistemlər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tərəfindən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yerinə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yetirilir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(məsələn: tərəzi, xətkeş, kompas, teleskop, mikroskop və s.</a:t>
            </a:r>
            <a:endParaRPr lang="ru-RU" sz="2400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2" name="Picture 2" descr="C:\Users\MisterKomp\Desktop\yeni\77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5429264"/>
            <a:ext cx="938217" cy="938217"/>
          </a:xfrm>
          <a:prstGeom prst="rect">
            <a:avLst/>
          </a:prstGeom>
          <a:noFill/>
        </p:spPr>
      </p:pic>
      <p:pic>
        <p:nvPicPr>
          <p:cNvPr id="71683" name="Picture 3" descr="C:\Users\MisterKomp\Desktop\yeni\1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429264"/>
            <a:ext cx="1214446" cy="1230784"/>
          </a:xfrm>
          <a:prstGeom prst="rect">
            <a:avLst/>
          </a:prstGeom>
          <a:noFill/>
        </p:spPr>
      </p:pic>
      <p:pic>
        <p:nvPicPr>
          <p:cNvPr id="71684" name="Picture 4" descr="C:\Users\MisterKomp\Desktop\yeni\5555512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5429264"/>
            <a:ext cx="1571636" cy="1133609"/>
          </a:xfrm>
          <a:prstGeom prst="rect">
            <a:avLst/>
          </a:prstGeom>
          <a:noFill/>
        </p:spPr>
      </p:pic>
      <p:pic>
        <p:nvPicPr>
          <p:cNvPr id="71685" name="Picture 5" descr="C:\Users\MisterKomp\Desktop\yeni\55555123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5357826"/>
            <a:ext cx="1214446" cy="1214446"/>
          </a:xfrm>
          <a:prstGeom prst="rect">
            <a:avLst/>
          </a:prstGeom>
          <a:noFill/>
        </p:spPr>
      </p:pic>
      <p:pic>
        <p:nvPicPr>
          <p:cNvPr id="71686" name="Picture 6" descr="C:\Users\MisterKomp\Desktop\yeni\453212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1" y="5357826"/>
            <a:ext cx="1027320" cy="126877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İnformasiyanın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ötürülməsi</a:t>
            </a: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Toplanan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informasiyanın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edilməsi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üçün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o,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vasitələrinə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ötürülməlidir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Adi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halda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informasiyanın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insan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tərəfindən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avtomatlaşdırılmış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komp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ter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vasitələr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 i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lə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aparılır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714488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İnformasiyanın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saxlanması</a:t>
            </a: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İnformasiya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edilməzdən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əvvəl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sonra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daşıyıcılarda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saxlanır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İnformasiya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daşıyıcısı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kimi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kağızdan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perfolentdən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perfokartdan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maqnit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lentindən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müasir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komp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terlərdə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maqnit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lazer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disklərindən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kartlardan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istifadə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olunur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MisterKomp\Desktop\yeni\Fine-paper-notes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786190"/>
            <a:ext cx="2003460" cy="1785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" name="Picture 4" descr="C:\Users\MisterKomp\Desktop\yeni\perfolen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357826"/>
            <a:ext cx="1719264" cy="9538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C:\Users\MisterKomp\Desktop\yeni\maqnit lenti.jpg"/>
          <p:cNvPicPr>
            <a:picLocks noChangeAspect="1" noChangeArrowheads="1"/>
          </p:cNvPicPr>
          <p:nvPr/>
        </p:nvPicPr>
        <p:blipFill>
          <a:blip r:embed="rId4" cstate="print"/>
          <a:srcRect t="7192" b="13691"/>
          <a:stretch>
            <a:fillRect/>
          </a:stretch>
        </p:blipFill>
        <p:spPr bwMode="auto">
          <a:xfrm>
            <a:off x="3786181" y="3571876"/>
            <a:ext cx="1554745" cy="15001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0" name="Picture 6" descr="C:\Users\MisterKomp\Desktop\yeni\introcompu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3500438"/>
            <a:ext cx="2714644" cy="2687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87154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İnformasiyanın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axtarışı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emalı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qarşıya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qoyulan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məsələnin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həlli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deməkdir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Bunun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üçün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əvvəldən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hazırlanmış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alqoritmlərdən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proqramlardan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istifadə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olunur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İnformasiyanın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emalından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alınan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nəticələr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tələb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olunan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formada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istifadəçilərə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çatdırılır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Avtomatlaşdırılmış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üsulla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komp</a:t>
            </a:r>
            <a:r>
              <a:rPr lang="az-Latn-AZ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terlə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emal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olunan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informasiya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istifadəçilərə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adətən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kompyuterin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xaricetmə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qurğuları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ilə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(monitor, printer, plotter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s.)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mətn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cədvəl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qrafik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s.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şəklində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çatdırılır</a:t>
            </a:r>
            <a:r>
              <a:rPr 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MisterKomp\Desktop\yeni\400_16235088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643314"/>
            <a:ext cx="2690818" cy="2018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5" name="Picture 3" descr="C:\Users\MisterKomp\Desktop\yeni\printers.jpg"/>
          <p:cNvPicPr>
            <a:picLocks noChangeAspect="1" noChangeArrowheads="1"/>
          </p:cNvPicPr>
          <p:nvPr/>
        </p:nvPicPr>
        <p:blipFill>
          <a:blip r:embed="rId3" cstate="print"/>
          <a:srcRect l="2941" t="7897" r="8824" b="8300"/>
          <a:stretch>
            <a:fillRect/>
          </a:stretch>
        </p:blipFill>
        <p:spPr bwMode="auto">
          <a:xfrm>
            <a:off x="6429388" y="3714752"/>
            <a:ext cx="2076167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076" name="Picture 4" descr="C:\Users\MisterKomp\Desktop\yeni\print.jpeg"/>
          <p:cNvPicPr>
            <a:picLocks noChangeAspect="1" noChangeArrowheads="1"/>
          </p:cNvPicPr>
          <p:nvPr/>
        </p:nvPicPr>
        <p:blipFill>
          <a:blip r:embed="rId4"/>
          <a:srcRect b="8596"/>
          <a:stretch>
            <a:fillRect/>
          </a:stretch>
        </p:blipFill>
        <p:spPr bwMode="auto">
          <a:xfrm>
            <a:off x="3857620" y="3643314"/>
            <a:ext cx="2143140" cy="1932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85728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Beləliklə İnformasiyanı ötürənə informasiyanın </a:t>
            </a:r>
            <a:r>
              <a:rPr lang="az-Latn-A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mənbəyi</a:t>
            </a:r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, informasiyanı alana isə </a:t>
            </a:r>
            <a:r>
              <a:rPr lang="az-Latn-A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informasiyanın qəbuledicisi </a:t>
            </a:r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deyilir.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1214422"/>
            <a:ext cx="35212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Yaradıcı tətbiqetmə.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714488"/>
            <a:ext cx="6072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Hər </a:t>
            </a:r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bir qrup verilmiş şəkillərdə informasiyanın mənbə </a:t>
            </a:r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və qəbuledicisini </a:t>
            </a:r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təyin edib </a:t>
            </a:r>
            <a:r>
              <a:rPr lang="az-Latn-AZ" sz="2400" b="1" i="1" dirty="0" smtClean="0">
                <a:latin typeface="Times New Roman" pitchFamily="18" charset="0"/>
                <a:cs typeface="Times New Roman" pitchFamily="18" charset="0"/>
              </a:rPr>
              <a:t>verilmiş vərəqlərdə qeyd etsin.</a:t>
            </a:r>
            <a:r>
              <a:rPr lang="en-A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85720" y="3071810"/>
            <a:ext cx="2000264" cy="1633535"/>
            <a:chOff x="-2714676" y="1000108"/>
            <a:chExt cx="2048397" cy="1776411"/>
          </a:xfrm>
        </p:grpSpPr>
        <p:pic>
          <p:nvPicPr>
            <p:cNvPr id="72707" name="Picture 3" descr="C:\Users\MisterKomp\Desktop\yeni\2.jpe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714676" y="1000108"/>
              <a:ext cx="2048397" cy="1776411"/>
            </a:xfrm>
            <a:prstGeom prst="rect">
              <a:avLst/>
            </a:prstGeom>
            <a:noFill/>
          </p:spPr>
        </p:pic>
        <p:sp>
          <p:nvSpPr>
            <p:cNvPr id="8" name="Прямоугольник 7"/>
            <p:cNvSpPr/>
            <p:nvPr/>
          </p:nvSpPr>
          <p:spPr>
            <a:xfrm>
              <a:off x="-2714676" y="1000108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24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214810" y="2857496"/>
            <a:ext cx="2500330" cy="1685925"/>
            <a:chOff x="8929718" y="500042"/>
            <a:chExt cx="2705100" cy="1685925"/>
          </a:xfrm>
        </p:grpSpPr>
        <p:pic>
          <p:nvPicPr>
            <p:cNvPr id="72706" name="Picture 2" descr="C:\Users\MisterKomp\Desktop\yeni\1.jpe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929718" y="500042"/>
              <a:ext cx="2705100" cy="1685925"/>
            </a:xfrm>
            <a:prstGeom prst="rect">
              <a:avLst/>
            </a:prstGeom>
            <a:noFill/>
          </p:spPr>
        </p:pic>
        <p:sp>
          <p:nvSpPr>
            <p:cNvPr id="9" name="Прямоугольник 8"/>
            <p:cNvSpPr/>
            <p:nvPr/>
          </p:nvSpPr>
          <p:spPr>
            <a:xfrm>
              <a:off x="11287172" y="500042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24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285984" y="4357694"/>
            <a:ext cx="1857388" cy="2158648"/>
            <a:chOff x="9572660" y="2857496"/>
            <a:chExt cx="2071702" cy="2801590"/>
          </a:xfrm>
        </p:grpSpPr>
        <p:pic>
          <p:nvPicPr>
            <p:cNvPr id="72708" name="Picture 4" descr="C:\Users\MisterKomp\Desktop\yeni\teacher-pupils-computer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572660" y="2857496"/>
              <a:ext cx="2071702" cy="2801590"/>
            </a:xfrm>
            <a:prstGeom prst="rect">
              <a:avLst/>
            </a:prstGeom>
            <a:noFill/>
          </p:spPr>
        </p:pic>
        <p:sp>
          <p:nvSpPr>
            <p:cNvPr id="11" name="Прямоугольник 10"/>
            <p:cNvSpPr/>
            <p:nvPr/>
          </p:nvSpPr>
          <p:spPr>
            <a:xfrm>
              <a:off x="11287172" y="2857496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24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643570" y="4786322"/>
            <a:ext cx="3071834" cy="1743075"/>
            <a:chOff x="5643570" y="3357562"/>
            <a:chExt cx="3071834" cy="1743075"/>
          </a:xfrm>
        </p:grpSpPr>
        <p:pic>
          <p:nvPicPr>
            <p:cNvPr id="72709" name="Picture 5" descr="C:\Users\MisterKomp\Desktop\yeni\images444.jpe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643570" y="3357562"/>
              <a:ext cx="3071834" cy="1743075"/>
            </a:xfrm>
            <a:prstGeom prst="rect">
              <a:avLst/>
            </a:prstGeom>
            <a:noFill/>
          </p:spPr>
        </p:pic>
        <p:sp>
          <p:nvSpPr>
            <p:cNvPr id="13" name="Прямоугольник 12"/>
            <p:cNvSpPr/>
            <p:nvPr/>
          </p:nvSpPr>
          <p:spPr>
            <a:xfrm>
              <a:off x="5643570" y="3357562"/>
              <a:ext cx="3385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2400" b="1" i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ru-RU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51" name="Picture 3" descr="C:\Users\MisterKomp\Desktop\yeni\note-paper-vector-317837.jpg"/>
          <p:cNvPicPr>
            <a:picLocks noChangeAspect="1" noChangeArrowheads="1"/>
          </p:cNvPicPr>
          <p:nvPr/>
        </p:nvPicPr>
        <p:blipFill>
          <a:blip r:embed="rId7"/>
          <a:srcRect l="13459" r="8479"/>
          <a:stretch>
            <a:fillRect/>
          </a:stretch>
        </p:blipFill>
        <p:spPr bwMode="auto">
          <a:xfrm>
            <a:off x="6786578" y="1357298"/>
            <a:ext cx="2071702" cy="257928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785794"/>
          <a:ext cx="8501121" cy="4714908"/>
        </p:xfrm>
        <a:graphic>
          <a:graphicData uri="http://schemas.openxmlformats.org/drawingml/2006/table">
            <a:tbl>
              <a:tblPr/>
              <a:tblGrid>
                <a:gridCol w="1264968"/>
                <a:gridCol w="1257315"/>
                <a:gridCol w="1081341"/>
                <a:gridCol w="1196958"/>
                <a:gridCol w="1322775"/>
                <a:gridCol w="1207160"/>
                <a:gridCol w="1170604"/>
              </a:tblGrid>
              <a:tr h="1769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  Meyarlar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az-Latn-AZ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az-Latn-AZ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Qruplar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Əməkdaşlıq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Dinl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Nizam</a:t>
                      </a:r>
                      <a:r>
                        <a:rPr lang="az-Latn-AZ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intizam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Çıxı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ş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ed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 qrupun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qdimatına edil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lav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v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düz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ş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</a:t>
                      </a: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</a:t>
                      </a: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1600">
                        <a:latin typeface="Times New Roman" pitchFamily="18" charset="0"/>
                        <a:ea typeface="TimesNew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İşin düzgün yerinə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yetirilməsi və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tamamlanması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Ümumi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tic</a:t>
                      </a:r>
                      <a:r>
                        <a:rPr lang="ru-RU" sz="1600" dirty="0" err="1">
                          <a:latin typeface="Times New Roman" pitchFamily="18" charset="0"/>
                          <a:ea typeface="TimesNewRoman"/>
                          <a:cs typeface="Times New Roman" pitchFamily="18" charset="0"/>
                        </a:rPr>
                        <a:t>ə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 anchor="ctr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 qrup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563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 qrup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1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III qrup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IV qrup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z-Latn-AZ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 qrup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9131" marR="59131" marT="8534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</a:tbl>
          </a:graphicData>
        </a:graphic>
      </p:graphicFrame>
      <p:sp>
        <p:nvSpPr>
          <p:cNvPr id="5121" name="AutoShape 1"/>
          <p:cNvSpPr>
            <a:spLocks noChangeShapeType="1"/>
          </p:cNvSpPr>
          <p:nvPr/>
        </p:nvSpPr>
        <p:spPr bwMode="auto">
          <a:xfrm>
            <a:off x="500034" y="785794"/>
            <a:ext cx="1143008" cy="1785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142976" y="0"/>
            <a:ext cx="56436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z-Latn-AZ" sz="4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Qiymətləndirmə.</a:t>
            </a:r>
            <a:endParaRPr kumimoji="0" lang="az-Latn-A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500298" y="5500702"/>
            <a:ext cx="802389" cy="58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857752" y="5572140"/>
            <a:ext cx="723920" cy="5714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429520" y="5572140"/>
            <a:ext cx="651486" cy="5871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FF0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43042" y="6215082"/>
            <a:ext cx="66437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i="1" dirty="0" smtClean="0">
                <a:solidFill>
                  <a:srgbClr val="00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lang="az-Latn-AZ" sz="2000" i="1" dirty="0" smtClean="0">
                <a:solidFill>
                  <a:srgbClr val="0033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ƏLA                         YAXŞI                                 ORTA </a:t>
            </a:r>
            <a:endParaRPr lang="ru-RU" sz="2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2428868"/>
          <a:ext cx="8072493" cy="4114825"/>
        </p:xfrm>
        <a:graphic>
          <a:graphicData uri="http://schemas.openxmlformats.org/drawingml/2006/table">
            <a:tbl>
              <a:tblPr/>
              <a:tblGrid>
                <a:gridCol w="377426"/>
                <a:gridCol w="3480226"/>
                <a:gridCol w="1177665"/>
                <a:gridCol w="1012392"/>
                <a:gridCol w="1012392"/>
                <a:gridCol w="1012392"/>
              </a:tblGrid>
              <a:tr h="642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           Şagirdlərin soyadı və adı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        Meyarlar üzrə müəllimin qeydləri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z-Latn-AZ" sz="2000" dirty="0" smtClean="0">
                          <a:latin typeface="Times New Roman"/>
                          <a:ea typeface="Calibri"/>
                          <a:cs typeface="Times New Roman"/>
                        </a:rPr>
                        <a:t>...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az-Latn-AZ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14348" y="500042"/>
            <a:ext cx="750099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nformasiyanı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növlərinə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görə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fərqləndirmək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az-Latn-AZ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nformasiyanın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qəbul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edilməsi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üsullarını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nümunələrlə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şərh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etmək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.  İ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nformasiyanın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qəbul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edilməsi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üsullarını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fərqləndirmək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4. İ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nformasiyanın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qəbulunda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alətlərin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cihazların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rolunu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izah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etmək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571480"/>
            <a:ext cx="33575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az-Latn-AZ" sz="40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Ev tapşırığı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428736"/>
            <a:ext cx="4286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Dünyada yaşayan bütün c</a:t>
            </a:r>
            <a:r>
              <a:rPr lang="en-AU" sz="2400" dirty="0" err="1" smtClean="0">
                <a:latin typeface="Times New Roman" pitchFamily="18" charset="0"/>
                <a:cs typeface="Times New Roman" pitchFamily="18" charset="0"/>
              </a:rPr>
              <a:t>anl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ılar- insanlar, bitkilər və heyvanlar arasında informasiyanın ötürülməsi və qəbuledilməsi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haqqında internetdə </a:t>
            </a: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araşdırma aparıb, məruzə hazırlayın. </a:t>
            </a:r>
            <a:endParaRPr lang="ru-RU" sz="2400" dirty="0"/>
          </a:p>
        </p:txBody>
      </p:sp>
      <p:pic>
        <p:nvPicPr>
          <p:cNvPr id="73730" name="Picture 2" descr="C:\Users\MisterKomp\Desktop\yeni\256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642918"/>
            <a:ext cx="4566537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3731" name="Picture 3" descr="C:\Users\MisterKomp\Desktop\yeni\12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1571635" cy="1162052"/>
          </a:xfrm>
          <a:prstGeom prst="rect">
            <a:avLst/>
          </a:prstGeom>
          <a:noFill/>
        </p:spPr>
      </p:pic>
      <p:pic>
        <p:nvPicPr>
          <p:cNvPr id="73733" name="Picture 5" descr="C:\Users\MisterKomp\Desktop\yeni\11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786190"/>
            <a:ext cx="3629041" cy="25688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3734" name="Picture 6" descr="C:\Users\MisterKomp\Desktop\yeni\5631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286256"/>
            <a:ext cx="2466975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214422"/>
            <a:ext cx="3714776" cy="2071702"/>
          </a:xfrm>
        </p:spPr>
        <p:txBody>
          <a:bodyPr>
            <a:normAutofit fontScale="90000"/>
          </a:bodyPr>
          <a:lstStyle/>
          <a:p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  <a:hlinkClick r:id="rId2"/>
              </a:rPr>
              <a:t>www.dusunek.net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http://www.az.wikibooks.org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200" b="1" i="1" dirty="0" smtClean="0">
                <a:latin typeface="Times New Roman" pitchFamily="18" charset="0"/>
                <a:cs typeface="Times New Roman" pitchFamily="18" charset="0"/>
                <a:hlinkClick r:id="rId4"/>
              </a:rPr>
              <a:t>www.wikipedia.org.ru</a:t>
            </a:r>
            <a:r>
              <a:rPr lang="az-Latn-AZ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http://www.liveinternet.ru</a:t>
            </a:r>
            <a:r>
              <a:rPr lang="az-Latn-AZ" sz="2400" dirty="0" smtClean="0"/>
              <a:t/>
            </a:r>
            <a:br>
              <a:rPr lang="az-Latn-AZ" sz="2400" dirty="0" smtClean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357166"/>
            <a:ext cx="3214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z-Latn-AZ" sz="40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Mənbələr:</a:t>
            </a:r>
            <a:endParaRPr lang="ru-RU" sz="4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928934"/>
            <a:ext cx="30003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az-Latn-AZ" sz="2400" dirty="0" smtClean="0">
                <a:latin typeface="Times New Roman" pitchFamily="18" charset="0"/>
                <a:cs typeface="Times New Roman" pitchFamily="18" charset="0"/>
              </a:rPr>
              <a:t>Uşaqlar üçün Ensiklopediya  İnformatika . Bakı Şərq-Qərb 2008</a:t>
            </a:r>
            <a:endParaRPr lang="ru-RU" sz="2400" dirty="0"/>
          </a:p>
        </p:txBody>
      </p:sp>
      <p:pic>
        <p:nvPicPr>
          <p:cNvPr id="74754" name="Picture 2" descr="C:\Users\MisterKomp\Desktop\yeni\book-onlin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1348682"/>
            <a:ext cx="4376761" cy="4200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MisterKomp\Desktop\yeni\21023a6kmjr4vvz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29684" cy="628654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2071678"/>
            <a:ext cx="4142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err="1" smtClean="0">
                <a:ln w="11430"/>
                <a:solidFill>
                  <a:srgbClr val="33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Diqq</a:t>
            </a:r>
            <a:r>
              <a:rPr lang="az-Latn-AZ" sz="2400" b="1" i="1" dirty="0" smtClean="0">
                <a:ln w="11430"/>
                <a:solidFill>
                  <a:srgbClr val="33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ətinizə görə  çox saq olun!</a:t>
            </a:r>
            <a:endParaRPr lang="ru-RU" sz="24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1618</TotalTime>
  <Words>717</Words>
  <Application>Microsoft Office PowerPoint</Application>
  <PresentationFormat>Экран (4:3)</PresentationFormat>
  <Paragraphs>172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Поток</vt:lpstr>
      <vt:lpstr>Открытая</vt:lpstr>
      <vt:lpstr>Эркер</vt:lpstr>
      <vt:lpstr>Начальная</vt:lpstr>
      <vt:lpstr>Справедливость</vt:lpstr>
      <vt:lpstr>1_Справедливость</vt:lpstr>
      <vt:lpstr>2_Справедливость</vt:lpstr>
      <vt:lpstr>Azərbaycan Respublikası Təhsil Nazirliyi Şamaxı şəhər Təhsil idarəsi Şamaxı şəhər 10 saylı tam orta məktəbin İnformatika müəllimi  Qəribova Şəhla Heybət qızı </vt:lpstr>
      <vt:lpstr>Слайд 2</vt:lpstr>
      <vt:lpstr>Слайд 3</vt:lpstr>
      <vt:lpstr>Məzmun xətti:     1. Informasiya və informasiya prosesləri  Əsas standart:    1.2  İnformasiya və informasiya emalı haqqında bilikləri                                     nümayiş etdirir.  Alt standart:      1.2.1. İnformasiyaların qəbul edilməsinin üsullarını sadalayır.                            1.2.2 İnformasiyanın qəbul edilməsi üsullarını fərqləndirir.                                 1.2.3 İnformasiyanın qəbul olunma üsullarını nümunələrlə şərh edir Dərsin məqsədi:  İnsanın duyğu üzvlərinin rolunu sadə misallarla izah etmək.                              Cəmiyyətdəki informasiya mübadiləsinin əhəmiyyətini izah etmək.                              İnformasiyanın qəbul olunma üsullarını nümunələrlə şərh edir Dərsin tipi:      Deduktiv İstifadə olunan iş formaları:     Mini mühazirə, Bütün siniflə iş , qruplarla iş. İstifadə olunan üsullar :           Beyin həmləsi, diskussiya. Fənlərarası inteqrasiya :           Az.t. – 1.2.1, Riy.– 5.1.1 Resurslar:       Plakatda şəkillər , iş vərəqləri, qiymətləndirmə vərəqləri. </vt:lpstr>
      <vt:lpstr>Motivasiya</vt:lpstr>
      <vt:lpstr>Tədqiqat sualı: Informasiya  və informasiya prosesi nə deməkdir? </vt:lpstr>
      <vt:lpstr>        . Iş Vərəqi 1.                 Sinif_______ Vizual qrupu(üzvləri) ___________________ </vt:lpstr>
      <vt:lpstr>Iş vərəqi 2. Sinif_______ Dad qrupu(üzvləri)___ </vt:lpstr>
      <vt:lpstr>Iş vərəqi 3. Sinif_______ Ses qrupu(üzvləri)______</vt:lpstr>
      <vt:lpstr>  Iş vərəqi 4. Sinif_______ Daktil qrupu    (qrup üzvləri)______________    </vt:lpstr>
      <vt:lpstr>İnformasiya mübadiləsi: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 www.dusunek.net http://www.az.wikibooks.org www.wikipedia.org.ru http://www.liveinternet.ru </vt:lpstr>
      <vt:lpstr>Слайд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MisterKomp</dc:creator>
  <cp:lastModifiedBy>MisterKomp</cp:lastModifiedBy>
  <cp:revision>242</cp:revision>
  <dcterms:created xsi:type="dcterms:W3CDTF">2012-08-04T18:11:24Z</dcterms:created>
  <dcterms:modified xsi:type="dcterms:W3CDTF">2013-05-23T07:31:23Z</dcterms:modified>
</cp:coreProperties>
</file>