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9" r:id="rId3"/>
    <p:sldId id="264" r:id="rId4"/>
    <p:sldId id="281" r:id="rId5"/>
    <p:sldId id="258" r:id="rId6"/>
    <p:sldId id="282" r:id="rId7"/>
    <p:sldId id="283" r:id="rId8"/>
    <p:sldId id="256" r:id="rId9"/>
    <p:sldId id="271" r:id="rId10"/>
    <p:sldId id="272" r:id="rId11"/>
    <p:sldId id="276" r:id="rId12"/>
    <p:sldId id="285" r:id="rId13"/>
    <p:sldId id="284" r:id="rId14"/>
    <p:sldId id="279" r:id="rId15"/>
    <p:sldId id="278" r:id="rId16"/>
    <p:sldId id="260" r:id="rId17"/>
    <p:sldId id="286" r:id="rId18"/>
    <p:sldId id="265" r:id="rId19"/>
    <p:sldId id="274" r:id="rId20"/>
    <p:sldId id="273" r:id="rId21"/>
    <p:sldId id="275" r:id="rId22"/>
    <p:sldId id="269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2"/>
    <a:srgbClr val="C0E399"/>
    <a:srgbClr val="339966"/>
    <a:srgbClr val="FBAC9F"/>
    <a:srgbClr val="9E0000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51E82E-1E06-48EA-AE47-C71B792D6AC4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34B5561-373B-4EF0-AB3D-0BE895ECC8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audio" Target="../media/audio4.wav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slide" Target="slide7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audio" Target="../media/audio3.wav"/><Relationship Id="rId5" Type="http://schemas.openxmlformats.org/officeDocument/2006/relationships/image" Target="../media/image23.png"/><Relationship Id="rId10" Type="http://schemas.openxmlformats.org/officeDocument/2006/relationships/audio" Target="../media/audio2.wav"/><Relationship Id="rId4" Type="http://schemas.openxmlformats.org/officeDocument/2006/relationships/image" Target="../media/image22.jpeg"/><Relationship Id="rId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slide" Target="slide10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image" Target="../media/image3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6.gif"/><Relationship Id="rId7" Type="http://schemas.openxmlformats.org/officeDocument/2006/relationships/image" Target="../media/image38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slide" Target="slide13.xml"/><Relationship Id="rId4" Type="http://schemas.openxmlformats.org/officeDocument/2006/relationships/image" Target="../media/image3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041;&#1077;&#1079;&#1099;&#1084;&#1103;&#1085;&#1085;&#1099;&#1081;.png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1502489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419872" y="1556792"/>
            <a:ext cx="43204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İnformatika</a:t>
            </a:r>
            <a:endParaRPr lang="ru-RU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2708920"/>
            <a:ext cx="2830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5-ci sinif</a:t>
            </a:r>
            <a:endParaRPr lang="ru-RU" sz="4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74018">
            <a:off x="3000368" y="5029712"/>
            <a:ext cx="35146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az-Latn-AZ" sz="3200" b="1" dirty="0" smtClean="0">
                <a:ln w="31550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Hüseynova Ruqiyyə</a:t>
            </a:r>
            <a:endParaRPr lang="ru-RU" sz="3200" b="1" cap="none" spc="0" dirty="0">
              <a:ln w="31550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d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491880" y="1844824"/>
            <a:ext cx="5245422" cy="456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0"/>
            <a:ext cx="8460432" cy="144655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Ədədlər hansı alət vasitəsi ilə yazılıb?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3075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628800"/>
            <a:ext cx="936104" cy="80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2564904"/>
            <a:ext cx="91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3501008"/>
            <a:ext cx="864096" cy="79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443711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67544" y="1700808"/>
            <a:ext cx="6140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4000" dirty="0" smtClean="0"/>
              <a:t>A.</a:t>
            </a:r>
            <a:endParaRPr lang="ru-RU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467544" y="3573016"/>
            <a:ext cx="588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4000" dirty="0" smtClean="0"/>
              <a:t>C.</a:t>
            </a:r>
            <a:endParaRPr lang="ru-RU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467544" y="4509120"/>
            <a:ext cx="618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4000" dirty="0" smtClean="0"/>
              <a:t>D.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467544" y="2708920"/>
            <a:ext cx="593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4000" dirty="0" smtClean="0"/>
              <a:t>B.</a:t>
            </a:r>
            <a:endParaRPr lang="ru-RU" sz="4000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735607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195736" y="1556792"/>
            <a:ext cx="4176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420453"/>
              </a:avLst>
            </a:prstTxWarp>
            <a:spAutoFit/>
          </a:bodyPr>
          <a:lstStyle/>
          <a:p>
            <a:pPr algn="ctr"/>
            <a:r>
              <a:rPr lang="az-Latn-AZ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Afərin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 descr="b19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908720"/>
            <a:ext cx="762000" cy="762000"/>
          </a:xfrm>
          <a:prstGeom prst="rect">
            <a:avLst/>
          </a:prstGeom>
        </p:spPr>
      </p:pic>
      <p:pic>
        <p:nvPicPr>
          <p:cNvPr id="7" name="Рисунок 6" descr="b19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780928"/>
            <a:ext cx="762000" cy="762000"/>
          </a:xfrm>
          <a:prstGeom prst="rect">
            <a:avLst/>
          </a:prstGeom>
        </p:spPr>
      </p:pic>
      <p:pic>
        <p:nvPicPr>
          <p:cNvPr id="8" name="Рисунок 7" descr="b19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611669">
            <a:off x="6660232" y="1268760"/>
            <a:ext cx="762000" cy="762000"/>
          </a:xfrm>
          <a:prstGeom prst="rect">
            <a:avLst/>
          </a:prstGeom>
        </p:spPr>
      </p:pic>
      <p:pic>
        <p:nvPicPr>
          <p:cNvPr id="9" name="Рисунок 8" descr="b19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458121">
            <a:off x="6012160" y="3501008"/>
            <a:ext cx="762000" cy="762000"/>
          </a:xfrm>
          <a:prstGeom prst="rect">
            <a:avLst/>
          </a:prstGeom>
        </p:spPr>
      </p:pic>
      <p:pic>
        <p:nvPicPr>
          <p:cNvPr id="12" name="Рисунок 11" descr="6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276872"/>
            <a:ext cx="3048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52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429000"/>
            <a:ext cx="51339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b140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7763" y="2349500"/>
            <a:ext cx="3714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b21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250" y="4724400"/>
            <a:ext cx="8477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b123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720" y="3284984"/>
            <a:ext cx="1076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5-конечная звезда 16">
            <a:hlinkClick r:id="rId9" action="ppaction://hlinksldjump"/>
          </p:cNvPr>
          <p:cNvSpPr/>
          <p:nvPr/>
        </p:nvSpPr>
        <p:spPr>
          <a:xfrm>
            <a:off x="8100392" y="5877272"/>
            <a:ext cx="755576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653326198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2780928"/>
            <a:ext cx="4248472" cy="3385058"/>
          </a:xfrm>
          <a:prstGeom prst="rect">
            <a:avLst/>
          </a:prstGeom>
        </p:spPr>
      </p:pic>
      <p:pic>
        <p:nvPicPr>
          <p:cNvPr id="7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606587" cy="134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0750" y="260648"/>
            <a:ext cx="1623250" cy="128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69645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29"/>
            <a:ext cx="9144000" cy="6840141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4664"/>
            <a:ext cx="7715250" cy="180019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068960"/>
            <a:ext cx="1714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4941168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3284984"/>
            <a:ext cx="174307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4869160"/>
            <a:ext cx="11906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лнце 8">
            <a:hlinkClick r:id="rId9" action="ppaction://hlinksldjump">
              <a:snd r:embed="rId10" name="explode.wav"/>
            </a:hlinkClick>
          </p:cNvPr>
          <p:cNvSpPr/>
          <p:nvPr/>
        </p:nvSpPr>
        <p:spPr>
          <a:xfrm>
            <a:off x="323528" y="2924944"/>
            <a:ext cx="1008112" cy="1296144"/>
          </a:xfrm>
          <a:prstGeom prst="sun">
            <a:avLst>
              <a:gd name="adj" fmla="val 210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E0000"/>
                </a:solidFill>
              </a:rPr>
              <a:t>A</a:t>
            </a:r>
            <a:endParaRPr lang="ru-RU" sz="3200" b="1" dirty="0">
              <a:solidFill>
                <a:srgbClr val="9E0000"/>
              </a:solidFill>
            </a:endParaRPr>
          </a:p>
        </p:txBody>
      </p:sp>
      <p:sp>
        <p:nvSpPr>
          <p:cNvPr id="10" name="Солнце 9">
            <a:hlinkClick r:id="" action="ppaction://hlinkshowjump?jump=nextslide">
              <a:snd r:embed="rId11" name="applause.wav"/>
            </a:hlinkClick>
          </p:cNvPr>
          <p:cNvSpPr/>
          <p:nvPr/>
        </p:nvSpPr>
        <p:spPr>
          <a:xfrm>
            <a:off x="395536" y="4797152"/>
            <a:ext cx="1008112" cy="1368152"/>
          </a:xfrm>
          <a:prstGeom prst="sun">
            <a:avLst>
              <a:gd name="adj" fmla="val 210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9E0000"/>
                </a:solidFill>
              </a:rPr>
              <a:t>C</a:t>
            </a:r>
            <a:endParaRPr lang="ru-RU" sz="3200" dirty="0">
              <a:solidFill>
                <a:srgbClr val="9E0000"/>
              </a:solidFill>
            </a:endParaRPr>
          </a:p>
        </p:txBody>
      </p:sp>
      <p:sp>
        <p:nvSpPr>
          <p:cNvPr id="11" name="Солнце 10">
            <a:hlinkClick r:id="rId12" action="ppaction://hlinksldjump">
              <a:snd r:embed="rId13" name="arrow.wav"/>
            </a:hlinkClick>
          </p:cNvPr>
          <p:cNvSpPr/>
          <p:nvPr/>
        </p:nvSpPr>
        <p:spPr>
          <a:xfrm>
            <a:off x="3995936" y="2996952"/>
            <a:ext cx="936104" cy="1152128"/>
          </a:xfrm>
          <a:prstGeom prst="sun">
            <a:avLst>
              <a:gd name="adj" fmla="val 210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9E0000"/>
                </a:solidFill>
              </a:rPr>
              <a:t>B</a:t>
            </a:r>
            <a:endParaRPr lang="ru-RU" sz="3200" dirty="0">
              <a:solidFill>
                <a:srgbClr val="9E0000"/>
              </a:solidFill>
            </a:endParaRPr>
          </a:p>
        </p:txBody>
      </p:sp>
      <p:sp>
        <p:nvSpPr>
          <p:cNvPr id="12" name="Солнце 11">
            <a:hlinkClick r:id="rId12" action="ppaction://hlinksldjump"/>
          </p:cNvPr>
          <p:cNvSpPr/>
          <p:nvPr/>
        </p:nvSpPr>
        <p:spPr>
          <a:xfrm>
            <a:off x="3995936" y="4797152"/>
            <a:ext cx="1008112" cy="1296144"/>
          </a:xfrm>
          <a:prstGeom prst="sun">
            <a:avLst>
              <a:gd name="adj" fmla="val 210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9E0000"/>
                </a:solidFill>
              </a:rPr>
              <a:t>D</a:t>
            </a:r>
            <a:endParaRPr lang="ru-RU" sz="3200" dirty="0">
              <a:solidFill>
                <a:srgbClr val="9E00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4800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en-US" sz="4800" dirty="0" err="1" smtClean="0">
                <a:solidFill>
                  <a:schemeClr val="accent1">
                    <a:lumMod val="75000"/>
                  </a:schemeClr>
                </a:solidFill>
              </a:rPr>
              <a:t>Cavab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 do</a:t>
            </a:r>
            <a:r>
              <a:rPr lang="az-Latn-AZ" sz="4800" dirty="0" smtClean="0">
                <a:solidFill>
                  <a:schemeClr val="accent1">
                    <a:lumMod val="75000"/>
                  </a:schemeClr>
                </a:solidFill>
              </a:rPr>
              <a:t>ğrudur!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smayliki-kartinki1.jpg">
            <a:hlinkClick r:id="rId3" action="ppaction://hlinksldjump"/>
          </p:cNvPr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1600200"/>
            <a:ext cx="7467600" cy="4873752"/>
          </a:xfrm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06587" cy="134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0750" y="260648"/>
            <a:ext cx="1623250" cy="128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images (2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3240360" cy="38295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2276872"/>
            <a:ext cx="2378931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861048"/>
            <a:ext cx="230425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 (3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hgs34.gif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3635896" y="3356992"/>
            <a:ext cx="1814885" cy="2309854"/>
          </a:xfrm>
        </p:spPr>
      </p:pic>
      <p:sp>
        <p:nvSpPr>
          <p:cNvPr id="6" name="Прямоугольник 5"/>
          <p:cNvSpPr/>
          <p:nvPr/>
        </p:nvSpPr>
        <p:spPr>
          <a:xfrm>
            <a:off x="3275856" y="548680"/>
            <a:ext cx="37444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Af</a:t>
            </a:r>
            <a:r>
              <a:rPr lang="az-Latn-AZ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ə</a:t>
            </a:r>
            <a:r>
              <a:rPr lang="en-US" sz="9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rin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5-конечная звезда 6">
            <a:hlinkClick r:id="rId5" action="ppaction://hlinksldjump"/>
          </p:cNvPr>
          <p:cNvSpPr/>
          <p:nvPr/>
        </p:nvSpPr>
        <p:spPr>
          <a:xfrm>
            <a:off x="7452320" y="5517232"/>
            <a:ext cx="1296144" cy="10081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06587" cy="134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0750" y="260648"/>
            <a:ext cx="1623250" cy="128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utch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005064"/>
            <a:ext cx="2376264" cy="2376264"/>
          </a:xfrm>
          <a:prstGeom prst="rect">
            <a:avLst/>
          </a:prstGeom>
        </p:spPr>
      </p:pic>
      <p:pic>
        <p:nvPicPr>
          <p:cNvPr id="6" name="Рисунок 5" descr="chef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169361"/>
            <a:ext cx="1440160" cy="2857461"/>
          </a:xfrm>
          <a:prstGeom prst="rect">
            <a:avLst/>
          </a:prstGeom>
        </p:spPr>
      </p:pic>
      <p:pic>
        <p:nvPicPr>
          <p:cNvPr id="7" name="Рисунок 6" descr="lecture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3212976"/>
            <a:ext cx="1944216" cy="3024336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>
            <a:off x="899592" y="1700808"/>
            <a:ext cx="2232248" cy="1368152"/>
          </a:xfrm>
          <a:prstGeom prst="wedgeEllipseCallout">
            <a:avLst>
              <a:gd name="adj1" fmla="val -29296"/>
              <a:gd name="adj2" fmla="val 112238"/>
            </a:avLst>
          </a:prstGeom>
          <a:solidFill>
            <a:srgbClr val="FFFF00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</a:t>
            </a:r>
            <a:r>
              <a:rPr lang="az-Latn-AZ" sz="2400" dirty="0" smtClean="0"/>
              <a:t>ən aşbazam!</a:t>
            </a:r>
            <a:endParaRPr lang="ru-RU" sz="2400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2987824" y="2276872"/>
            <a:ext cx="2592288" cy="1584176"/>
          </a:xfrm>
          <a:prstGeom prst="wedgeEllipseCallout">
            <a:avLst>
              <a:gd name="adj1" fmla="val -37870"/>
              <a:gd name="adj2" fmla="val 107575"/>
            </a:avLst>
          </a:prstGeom>
          <a:solidFill>
            <a:srgbClr val="FFFF00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</a:t>
            </a:r>
            <a:r>
              <a:rPr lang="az-Latn-AZ" sz="2400" dirty="0" smtClean="0"/>
              <a:t>ən qəssabam!</a:t>
            </a:r>
            <a:endParaRPr lang="ru-RU" sz="2400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5436096" y="1556792"/>
            <a:ext cx="3024336" cy="1368152"/>
          </a:xfrm>
          <a:prstGeom prst="wedgeEllipseCallout">
            <a:avLst>
              <a:gd name="adj1" fmla="val 41140"/>
              <a:gd name="adj2" fmla="val 95957"/>
            </a:avLst>
          </a:prstGeom>
          <a:solidFill>
            <a:srgbClr val="FFFF00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</a:t>
            </a:r>
            <a:r>
              <a:rPr lang="az-Latn-AZ" sz="2400" dirty="0" smtClean="0"/>
              <a:t>ən müəlliməyəm!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260648"/>
            <a:ext cx="8416640" cy="1200329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Paint proqramında mətnlər şəklə</a:t>
            </a:r>
          </a:p>
          <a:p>
            <a:pPr algn="ctr"/>
            <a:r>
              <a:rPr lang="az-Latn-A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hansı alət vasitəsilə əlavə edilir?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5661248"/>
            <a:ext cx="936104" cy="8784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051" name="Picture 3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5661248"/>
            <a:ext cx="875159" cy="84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9" name="Picture 5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5661248"/>
            <a:ext cx="936104" cy="8640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4800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en-US" sz="4800" dirty="0" err="1" smtClean="0">
                <a:solidFill>
                  <a:schemeClr val="accent1">
                    <a:lumMod val="75000"/>
                  </a:schemeClr>
                </a:solidFill>
              </a:rPr>
              <a:t>Cavab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 do</a:t>
            </a:r>
            <a:r>
              <a:rPr lang="az-Latn-AZ" sz="4800" dirty="0" smtClean="0">
                <a:solidFill>
                  <a:schemeClr val="accent1">
                    <a:lumMod val="75000"/>
                  </a:schemeClr>
                </a:solidFill>
              </a:rPr>
              <a:t>ğrudur!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smayliki-kartinki1.jpg">
            <a:hlinkClick r:id="rId3" action="ppaction://hlinksldjump"/>
          </p:cNvPr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1600200"/>
            <a:ext cx="7467600" cy="4873752"/>
          </a:xfrm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06587" cy="134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0750" y="260648"/>
            <a:ext cx="1623250" cy="128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0730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5DA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Hansı şəkildə 2-ci obyekt </a:t>
            </a:r>
          </a:p>
          <a:p>
            <a:pPr algn="ctr"/>
            <a:r>
              <a:rPr lang="az-Latn-AZ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5DA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1-cinin surətidir?</a:t>
            </a:r>
            <a:endParaRPr lang="ru-RU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5DA2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276872"/>
            <a:ext cx="1872208" cy="18722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r="26930" b="7050"/>
          <a:stretch>
            <a:fillRect/>
          </a:stretch>
        </p:blipFill>
        <p:spPr bwMode="auto">
          <a:xfrm>
            <a:off x="6228184" y="2276872"/>
            <a:ext cx="1728192" cy="19079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204864"/>
            <a:ext cx="2018517" cy="194421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59832" y="260649"/>
            <a:ext cx="60841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Şəkil</a:t>
            </a:r>
            <a:r>
              <a:rPr lang="az-Latn-AZ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ə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diqqətlə baxın.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Oxşar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obyektləri tapın.</a:t>
            </a:r>
            <a:endParaRPr lang="az-Latn-AZ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Bu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obyektlərdən hansılar formasını dəyişib?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az-Latn-AZ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Onların formaları necə dəyişmişdir?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827584" y="908720"/>
            <a:ext cx="761107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Qrafik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redaktorda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fraqmenti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hansı yollarla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əymək və ya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800" b="1" i="1" u="none" strike="noStrike" cap="all" normalizeH="0" baseline="0" dirty="0" err="1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döndərmək olar</a:t>
            </a:r>
            <a:r>
              <a:rPr kumimoji="0" lang="ru-RU" sz="2800" b="1" i="1" u="none" strike="noStrike" cap="all" normalizeH="0" baseline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  <a:ea typeface="Times New Roman" pitchFamily="18" charset="0"/>
                <a:cs typeface="Tahoma" pitchFamily="34" charset="0"/>
              </a:rPr>
              <a:t>?</a:t>
            </a:r>
            <a:endParaRPr lang="ru-RU" sz="2800" b="1" cap="all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  <p:pic>
        <p:nvPicPr>
          <p:cNvPr id="5" name="Рисунок 4" descr="rengle.jpg">
            <a:hlinkClick r:id="rId3" action="ppaction://hlinkfile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4208" y="4797152"/>
            <a:ext cx="1586467" cy="1158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fokina_l-p-shablon_shkolnyj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</p:pic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611560" y="1052736"/>
            <a:ext cx="3657600" cy="1080120"/>
          </a:xfrm>
          <a:prstGeom prst="roundRect">
            <a:avLst>
              <a:gd name="adj" fmla="val 17789"/>
            </a:avLst>
          </a:prstGeom>
        </p:spPr>
        <p:txBody>
          <a:bodyPr/>
          <a:lstStyle/>
          <a:p>
            <a:r>
              <a:rPr lang="en-US" sz="2800" dirty="0" smtClean="0"/>
              <a:t>FRAQMEN</a:t>
            </a:r>
            <a:r>
              <a:rPr lang="az-Latn-AZ" sz="2800" dirty="0" smtClean="0"/>
              <a:t>TİN ƏYİLMƏSİ 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9552" y="2132856"/>
            <a:ext cx="3657600" cy="3886200"/>
          </a:xfrm>
        </p:spPr>
        <p:txBody>
          <a:bodyPr>
            <a:normAutofit/>
          </a:bodyPr>
          <a:lstStyle/>
          <a:p>
            <a:pPr lvl="0"/>
            <a:r>
              <a:rPr lang="ru-RU" sz="2800" dirty="0" err="1" smtClean="0"/>
              <a:t>Fraqmenti</a:t>
            </a:r>
            <a:r>
              <a:rPr lang="ru-RU" sz="2800" dirty="0" smtClean="0"/>
              <a:t> </a:t>
            </a:r>
            <a:r>
              <a:rPr lang="ru-RU" sz="2800" dirty="0" err="1" smtClean="0"/>
              <a:t>seçdir</a:t>
            </a:r>
            <a:r>
              <a:rPr lang="az-Latn-AZ" sz="2800" dirty="0" smtClean="0"/>
              <a:t>.</a:t>
            </a:r>
            <a:endParaRPr lang="ru-RU" sz="2800" dirty="0" smtClean="0"/>
          </a:p>
          <a:p>
            <a:pPr lvl="0"/>
            <a:r>
              <a:rPr lang="ru-RU" sz="2800" dirty="0" err="1" smtClean="0"/>
              <a:t>Image</a:t>
            </a:r>
            <a:r>
              <a:rPr lang="ru-RU" sz="2800" dirty="0" smtClean="0"/>
              <a:t>→</a:t>
            </a:r>
            <a:r>
              <a:rPr lang="ru-RU" sz="2800" dirty="0" err="1" smtClean="0"/>
              <a:t>Stretch</a:t>
            </a:r>
            <a:r>
              <a:rPr lang="az-Latn-AZ" sz="2800" dirty="0" smtClean="0"/>
              <a:t> and </a:t>
            </a:r>
            <a:r>
              <a:rPr lang="ru-RU" sz="2800" dirty="0" err="1" smtClean="0"/>
              <a:t>Skew</a:t>
            </a:r>
            <a:r>
              <a:rPr lang="ru-RU" sz="2800" dirty="0" smtClean="0"/>
              <a:t> </a:t>
            </a:r>
            <a:r>
              <a:rPr lang="az-Latn-AZ" sz="2800" dirty="0" smtClean="0"/>
              <a:t>əmrini seç.</a:t>
            </a:r>
            <a:endParaRPr lang="ru-RU" sz="2800" dirty="0" smtClean="0"/>
          </a:p>
          <a:p>
            <a:pPr lvl="0"/>
            <a:r>
              <a:rPr lang="ru-RU" sz="2800" dirty="0" err="1" smtClean="0"/>
              <a:t>Ske</a:t>
            </a:r>
            <a:r>
              <a:rPr lang="en-US" sz="2800" dirty="0" smtClean="0"/>
              <a:t>w</a:t>
            </a:r>
            <a:r>
              <a:rPr lang="ru-RU" sz="2800" dirty="0" smtClean="0"/>
              <a:t>→</a:t>
            </a:r>
            <a:r>
              <a:rPr lang="ru-RU" sz="2800" dirty="0" err="1" smtClean="0"/>
              <a:t>Horizontal</a:t>
            </a:r>
            <a:r>
              <a:rPr lang="ru-RU" sz="2800" dirty="0" smtClean="0"/>
              <a:t> </a:t>
            </a:r>
            <a:r>
              <a:rPr lang="az-Latn-AZ" sz="2800" dirty="0" smtClean="0"/>
              <a:t>hissəsində müəyyən dərəcə ölçüsünü qeyd et.</a:t>
            </a:r>
            <a:endParaRPr lang="ru-RU" sz="2800" dirty="0" smtClean="0"/>
          </a:p>
          <a:p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1052736"/>
            <a:ext cx="3657600" cy="1080120"/>
          </a:xfrm>
        </p:spPr>
        <p:txBody>
          <a:bodyPr/>
          <a:lstStyle/>
          <a:p>
            <a:r>
              <a:rPr lang="az-Latn-AZ" sz="2800" dirty="0" smtClean="0"/>
              <a:t>FRAQMENTİN DÖNDƏRİLMƏSİ</a:t>
            </a: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355976" y="2204864"/>
            <a:ext cx="3800425" cy="3886200"/>
          </a:xfrm>
        </p:spPr>
        <p:txBody>
          <a:bodyPr>
            <a:noAutofit/>
          </a:bodyPr>
          <a:lstStyle/>
          <a:p>
            <a:pPr lvl="0"/>
            <a:r>
              <a:rPr lang="ru-RU" sz="2800" dirty="0" err="1" smtClean="0"/>
              <a:t>Fraqmenti</a:t>
            </a:r>
            <a:r>
              <a:rPr lang="ru-RU" sz="2800" dirty="0" smtClean="0"/>
              <a:t> </a:t>
            </a:r>
            <a:r>
              <a:rPr lang="ru-RU" sz="2800" dirty="0" err="1" smtClean="0"/>
              <a:t>seçdi</a:t>
            </a:r>
            <a:r>
              <a:rPr lang="az-Latn-AZ" sz="2800" dirty="0" smtClean="0"/>
              <a:t>r.</a:t>
            </a:r>
            <a:endParaRPr lang="ru-RU" sz="2800" dirty="0" smtClean="0"/>
          </a:p>
          <a:p>
            <a:pPr lvl="0"/>
            <a:r>
              <a:rPr lang="ru-RU" sz="2800" dirty="0" err="1" smtClean="0"/>
              <a:t>Image</a:t>
            </a:r>
            <a:r>
              <a:rPr lang="ru-RU" sz="2800" dirty="0" smtClean="0"/>
              <a:t> → </a:t>
            </a:r>
            <a:r>
              <a:rPr lang="ru-RU" sz="2800" dirty="0" err="1" smtClean="0"/>
              <a:t>flip</a:t>
            </a:r>
            <a:r>
              <a:rPr lang="az-Latn-AZ" sz="2800" dirty="0" smtClean="0"/>
              <a:t> and </a:t>
            </a:r>
            <a:r>
              <a:rPr lang="ru-RU" sz="2800" dirty="0" err="1" smtClean="0"/>
              <a:t>ro</a:t>
            </a:r>
            <a:r>
              <a:rPr lang="ru-RU" sz="2800" dirty="0" smtClean="0"/>
              <a:t> </a:t>
            </a:r>
            <a:r>
              <a:rPr lang="ru-RU" sz="2800" dirty="0" err="1" smtClean="0"/>
              <a:t>tate</a:t>
            </a:r>
            <a:endParaRPr lang="ru-RU" sz="2800" dirty="0" smtClean="0"/>
          </a:p>
          <a:p>
            <a:pPr lvl="0"/>
            <a:r>
              <a:rPr lang="ru-RU" sz="2800" dirty="0" err="1" smtClean="0"/>
              <a:t>Flip</a:t>
            </a:r>
            <a:r>
              <a:rPr lang="ru-RU" sz="2800" dirty="0" smtClean="0"/>
              <a:t>---</a:t>
            </a:r>
            <a:r>
              <a:rPr lang="az-Latn-AZ" sz="2800" dirty="0" smtClean="0"/>
              <a:t>H</a:t>
            </a:r>
            <a:r>
              <a:rPr lang="ru-RU" sz="2800" dirty="0" err="1" smtClean="0"/>
              <a:t>orizontal</a:t>
            </a:r>
            <a:r>
              <a:rPr lang="ru-RU" sz="2800" dirty="0" smtClean="0"/>
              <a:t> (</a:t>
            </a:r>
            <a:r>
              <a:rPr lang="ru-RU" sz="2800" dirty="0" err="1" smtClean="0"/>
              <a:t>şaquli</a:t>
            </a:r>
            <a:r>
              <a:rPr lang="ru-RU" sz="2800" dirty="0" smtClean="0"/>
              <a:t> </a:t>
            </a:r>
            <a:r>
              <a:rPr lang="ru-RU" sz="2800" dirty="0" err="1" smtClean="0"/>
              <a:t>oxa</a:t>
            </a:r>
            <a:r>
              <a:rPr lang="ru-RU" sz="2800" dirty="0" smtClean="0"/>
              <a:t> </a:t>
            </a:r>
            <a:r>
              <a:rPr lang="ru-RU" sz="2800" dirty="0" err="1" smtClean="0"/>
              <a:t>nəzərən</a:t>
            </a:r>
            <a:r>
              <a:rPr lang="ru-RU" sz="2800" dirty="0" smtClean="0"/>
              <a:t>)</a:t>
            </a:r>
          </a:p>
          <a:p>
            <a:pPr lvl="0"/>
            <a:r>
              <a:rPr lang="ru-RU" sz="2800" dirty="0" err="1" smtClean="0"/>
              <a:t>Flip</a:t>
            </a:r>
            <a:r>
              <a:rPr lang="ru-RU" sz="2800" dirty="0" smtClean="0"/>
              <a:t>--- </a:t>
            </a:r>
            <a:r>
              <a:rPr lang="az-Latn-AZ" sz="2800" dirty="0" err="1" smtClean="0"/>
              <a:t>V</a:t>
            </a:r>
            <a:r>
              <a:rPr lang="ru-RU" sz="2800" dirty="0" err="1" smtClean="0"/>
              <a:t>ertical</a:t>
            </a:r>
            <a:r>
              <a:rPr lang="ru-RU" sz="2800" dirty="0" smtClean="0"/>
              <a:t> (</a:t>
            </a:r>
            <a:r>
              <a:rPr lang="ru-RU" sz="2800" smtClean="0"/>
              <a:t>üfi</a:t>
            </a:r>
            <a:r>
              <a:rPr lang="az-Latn-AZ" sz="2800" smtClean="0"/>
              <a:t>q</a:t>
            </a:r>
            <a:r>
              <a:rPr lang="ru-RU" sz="2800" dirty="0" err="1" smtClean="0"/>
              <a:t>i</a:t>
            </a:r>
            <a:r>
              <a:rPr lang="ru-RU" sz="2800" dirty="0" smtClean="0"/>
              <a:t> </a:t>
            </a:r>
            <a:r>
              <a:rPr lang="ru-RU" sz="2800" dirty="0" err="1" smtClean="0"/>
              <a:t>oxa</a:t>
            </a:r>
            <a:r>
              <a:rPr lang="ru-RU" sz="2800" dirty="0" smtClean="0"/>
              <a:t> </a:t>
            </a:r>
            <a:r>
              <a:rPr lang="ru-RU" sz="2800" dirty="0" err="1" smtClean="0"/>
              <a:t>nəzərən</a:t>
            </a:r>
            <a:r>
              <a:rPr lang="ru-RU" sz="2800" dirty="0" smtClean="0"/>
              <a:t>)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build="p"/>
      <p:bldP spid="5" grpId="0" build="p" animBg="1"/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199792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483768" y="476672"/>
            <a:ext cx="453650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İş vərəqi </a:t>
            </a:r>
            <a:r>
              <a:rPr lang="ru-RU" sz="5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№1</a:t>
            </a:r>
            <a:endParaRPr lang="ru-RU" sz="54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7256" y="1772816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Fiqurlarından istifadə etməklə Paint proqramında aşağıdakı mozaikaları hazırla.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700808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>
            <a:off x="2123728" y="2996952"/>
            <a:ext cx="864096" cy="936104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4869160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4869160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3933056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91680" y="3933056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31640" y="2996952"/>
            <a:ext cx="792088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/>
        </p:nvSpPr>
        <p:spPr>
          <a:xfrm rot="16200000">
            <a:off x="395536" y="2996952"/>
            <a:ext cx="936104" cy="936104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>
            <a:off x="1403648" y="1700808"/>
            <a:ext cx="864096" cy="936104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 descr="519979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5776" y="476672"/>
            <a:ext cx="43924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İş vərəqi </a:t>
            </a:r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</a:t>
            </a:r>
            <a:r>
              <a:rPr lang="az-Latn-AZ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7256" y="1772816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Fiqurlarından istifadə etməklə Paint proqramında aşağıdakı mozaikaları hazırla.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700808"/>
            <a:ext cx="792088" cy="93610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>
            <a:off x="1403648" y="1700808"/>
            <a:ext cx="864096" cy="93610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763688" y="4221088"/>
            <a:ext cx="432048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763688" y="3717032"/>
            <a:ext cx="432048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1763688" y="5229200"/>
            <a:ext cx="432048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1763688" y="4725144"/>
            <a:ext cx="432048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763688" y="5733256"/>
            <a:ext cx="432048" cy="504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ый треугольник 60"/>
          <p:cNvSpPr/>
          <p:nvPr/>
        </p:nvSpPr>
        <p:spPr>
          <a:xfrm rot="10800000">
            <a:off x="971600" y="3717032"/>
            <a:ext cx="792088" cy="504056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ый треугольник 61"/>
          <p:cNvSpPr/>
          <p:nvPr/>
        </p:nvSpPr>
        <p:spPr>
          <a:xfrm rot="10800000">
            <a:off x="971600" y="4221088"/>
            <a:ext cx="792088" cy="504056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ый треугольник 62"/>
          <p:cNvSpPr/>
          <p:nvPr/>
        </p:nvSpPr>
        <p:spPr>
          <a:xfrm rot="10800000">
            <a:off x="971600" y="4725144"/>
            <a:ext cx="792088" cy="504056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ый треугольник 63"/>
          <p:cNvSpPr/>
          <p:nvPr/>
        </p:nvSpPr>
        <p:spPr>
          <a:xfrm rot="5400000">
            <a:off x="2375756" y="3537012"/>
            <a:ext cx="432048" cy="792088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ый треугольник 65"/>
          <p:cNvSpPr/>
          <p:nvPr/>
        </p:nvSpPr>
        <p:spPr>
          <a:xfrm rot="5400000">
            <a:off x="2339752" y="4077072"/>
            <a:ext cx="504056" cy="792088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ый треугольник 66"/>
          <p:cNvSpPr/>
          <p:nvPr/>
        </p:nvSpPr>
        <p:spPr>
          <a:xfrm rot="5400000">
            <a:off x="2375756" y="4545124"/>
            <a:ext cx="504056" cy="864096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ый треугольник 67"/>
          <p:cNvSpPr/>
          <p:nvPr/>
        </p:nvSpPr>
        <p:spPr>
          <a:xfrm>
            <a:off x="1979712" y="3284984"/>
            <a:ext cx="432048" cy="432048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Прямоугольный треугольник 68"/>
          <p:cNvSpPr/>
          <p:nvPr/>
        </p:nvSpPr>
        <p:spPr>
          <a:xfrm rot="16200000">
            <a:off x="1547664" y="3284984"/>
            <a:ext cx="432048" cy="432048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ый треугольник 69"/>
          <p:cNvSpPr/>
          <p:nvPr/>
        </p:nvSpPr>
        <p:spPr>
          <a:xfrm rot="16200000">
            <a:off x="1223628" y="5697252"/>
            <a:ext cx="504056" cy="57606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ый треугольник 71"/>
          <p:cNvSpPr/>
          <p:nvPr/>
        </p:nvSpPr>
        <p:spPr>
          <a:xfrm>
            <a:off x="2195736" y="5733256"/>
            <a:ext cx="504056" cy="504056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199792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Содержимое 3" descr="519979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6" name="Прямоугольный треугольник 5"/>
          <p:cNvSpPr/>
          <p:nvPr/>
        </p:nvSpPr>
        <p:spPr>
          <a:xfrm>
            <a:off x="2411760" y="3789040"/>
            <a:ext cx="432048" cy="432048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>
            <a:off x="1979712" y="3789040"/>
            <a:ext cx="432048" cy="432048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4725144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4725144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4221088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4221088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79712" y="5733256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11760" y="5733256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411760" y="5229200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979712" y="5229200"/>
            <a:ext cx="432048" cy="504056"/>
          </a:xfrm>
          <a:prstGeom prst="rect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/>
          <p:cNvSpPr/>
          <p:nvPr/>
        </p:nvSpPr>
        <p:spPr>
          <a:xfrm rot="16200000">
            <a:off x="1475656" y="4221088"/>
            <a:ext cx="504056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/>
        </p:nvSpPr>
        <p:spPr>
          <a:xfrm>
            <a:off x="2843808" y="4221088"/>
            <a:ext cx="504056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ый треугольник 17"/>
          <p:cNvSpPr/>
          <p:nvPr/>
        </p:nvSpPr>
        <p:spPr>
          <a:xfrm rot="16200000">
            <a:off x="1439652" y="4689140"/>
            <a:ext cx="576064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ый треугольник 18"/>
          <p:cNvSpPr/>
          <p:nvPr/>
        </p:nvSpPr>
        <p:spPr>
          <a:xfrm rot="16200000">
            <a:off x="1511660" y="5769260"/>
            <a:ext cx="504056" cy="432048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ый треугольник 19"/>
          <p:cNvSpPr/>
          <p:nvPr/>
        </p:nvSpPr>
        <p:spPr>
          <a:xfrm rot="16200000">
            <a:off x="1475656" y="5229200"/>
            <a:ext cx="504056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ый треугольник 20"/>
          <p:cNvSpPr/>
          <p:nvPr/>
        </p:nvSpPr>
        <p:spPr>
          <a:xfrm>
            <a:off x="2843808" y="4725144"/>
            <a:ext cx="504056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ый треугольник 21"/>
          <p:cNvSpPr/>
          <p:nvPr/>
        </p:nvSpPr>
        <p:spPr>
          <a:xfrm>
            <a:off x="2843808" y="5157192"/>
            <a:ext cx="504056" cy="576064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ый треугольник 22"/>
          <p:cNvSpPr/>
          <p:nvPr/>
        </p:nvSpPr>
        <p:spPr>
          <a:xfrm>
            <a:off x="2843808" y="5661248"/>
            <a:ext cx="504056" cy="576064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ый треугольник 23"/>
          <p:cNvSpPr/>
          <p:nvPr/>
        </p:nvSpPr>
        <p:spPr>
          <a:xfrm>
            <a:off x="2411760" y="6093296"/>
            <a:ext cx="504056" cy="504056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6200000">
            <a:off x="1871700" y="6057292"/>
            <a:ext cx="504056" cy="576064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627784" y="476672"/>
            <a:ext cx="4680520" cy="923330"/>
          </a:xfrm>
          <a:prstGeom prst="rect">
            <a:avLst/>
          </a:prstGeom>
          <a:solidFill>
            <a:srgbClr val="C0E3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solidFill>
                  <a:srgbClr val="339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İş vərəqi </a:t>
            </a:r>
            <a:r>
              <a:rPr lang="ru-RU" sz="5400" b="1" dirty="0" smtClean="0">
                <a:ln w="11430"/>
                <a:solidFill>
                  <a:srgbClr val="339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</a:t>
            </a:r>
            <a:r>
              <a:rPr lang="az-Latn-AZ" sz="5400" b="1" dirty="0" smtClean="0">
                <a:ln w="11430"/>
                <a:solidFill>
                  <a:srgbClr val="3399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1430"/>
              <a:solidFill>
                <a:srgbClr val="3399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47256" y="1772816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Fiqurlarından istifadə etməklə Paint proqramında aşağıdakı mozaikaları hazırla.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1700808"/>
            <a:ext cx="792088" cy="936104"/>
          </a:xfrm>
          <a:prstGeom prst="rect">
            <a:avLst/>
          </a:prstGeom>
          <a:solidFill>
            <a:srgbClr val="339966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1403648" y="1700808"/>
            <a:ext cx="864096" cy="936104"/>
          </a:xfrm>
          <a:prstGeom prst="rtTriangle">
            <a:avLst/>
          </a:prstGeom>
          <a:solidFill>
            <a:srgbClr val="33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3" descr="5199792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503040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z-Latn-AZ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Paint proqramında şəklin göstərilmiş hissələrini hazırla. Onlardan istifadə etməklə şəkli çək.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3456384" cy="2969805"/>
          </a:xfrm>
          <a:prstGeom prst="rect">
            <a:avLst/>
          </a:prstGeom>
          <a:ln w="1905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852936"/>
            <a:ext cx="4176464" cy="3772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123728" y="0"/>
            <a:ext cx="5112568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İş vərəqi </a:t>
            </a:r>
            <a:r>
              <a:rPr lang="ru-RU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</a:t>
            </a:r>
            <a:r>
              <a:rPr lang="az-Latn-AZ" sz="5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3923928" y="4797152"/>
            <a:ext cx="720080" cy="432048"/>
          </a:xfrm>
          <a:prstGeom prst="striped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467600" cy="1143000"/>
          </a:xfrm>
        </p:spPr>
        <p:txBody>
          <a:bodyPr>
            <a:normAutofit/>
          </a:bodyPr>
          <a:lstStyle/>
          <a:p>
            <a:r>
              <a:rPr lang="az-Latn-AZ" sz="6000" dirty="0" smtClean="0"/>
              <a:t>  Qiymətləndirmə</a:t>
            </a:r>
            <a:endParaRPr lang="ru-RU" sz="6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340768"/>
          <a:ext cx="7488832" cy="456003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78224"/>
                <a:gridCol w="3479659"/>
                <a:gridCol w="1134672"/>
                <a:gridCol w="1210316"/>
                <a:gridCol w="1285961"/>
              </a:tblGrid>
              <a:tr h="173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/>
                        <a:t>№</a:t>
                      </a:r>
                      <a:endParaRPr lang="ru-RU" sz="1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800" dirty="0"/>
                        <a:t>                   </a:t>
                      </a:r>
                      <a:endParaRPr lang="ru-RU" sz="28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/>
                        <a:t>        </a:t>
                      </a:r>
                      <a:r>
                        <a:rPr lang="ru-RU" sz="2800" dirty="0" smtClean="0"/>
                        <a:t> </a:t>
                      </a:r>
                      <a:r>
                        <a:rPr lang="az-Latn-AZ" sz="2800" dirty="0" smtClean="0"/>
                        <a:t> Meyarlar</a:t>
                      </a:r>
                      <a:endParaRPr lang="ru-RU" sz="28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700" dirty="0" smtClean="0"/>
                        <a:t>Paint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700" dirty="0" smtClean="0"/>
                        <a:t>qrupu</a:t>
                      </a:r>
                      <a:endParaRPr lang="ru-RU" sz="1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700" dirty="0" smtClean="0"/>
                        <a:t>Photoshop</a:t>
                      </a:r>
                      <a:r>
                        <a:rPr lang="az-Latn-AZ" sz="1700" baseline="0" dirty="0" smtClean="0"/>
                        <a:t> </a:t>
                      </a:r>
                      <a:r>
                        <a:rPr lang="az-Latn-AZ" sz="1700" dirty="0" smtClean="0"/>
                        <a:t>qrupu</a:t>
                      </a:r>
                      <a:endParaRPr lang="ru-RU" sz="1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700" dirty="0" smtClean="0"/>
                        <a:t>Sketchup qrupu</a:t>
                      </a:r>
                      <a:endParaRPr lang="ru-RU" sz="1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</a:tr>
              <a:tr h="629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300" dirty="0"/>
                        <a:t>1.</a:t>
                      </a:r>
                      <a:endParaRPr lang="ru-RU" sz="1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/>
                        <a:t>Seçdirmə alətindən istifadə edir.</a:t>
                      </a:r>
                      <a:endParaRPr lang="ru-RU" sz="2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 dirty="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</a:tr>
              <a:tr h="534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300"/>
                        <a:t>2.</a:t>
                      </a:r>
                      <a:endParaRPr lang="ru-RU" sz="10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/>
                        <a:t>Fraqmenti çoxaldır.</a:t>
                      </a:r>
                      <a:endParaRPr lang="ru-RU" sz="2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 dirty="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</a:tr>
              <a:tr h="534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300"/>
                        <a:t>3.</a:t>
                      </a:r>
                      <a:endParaRPr lang="ru-RU" sz="10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/>
                        <a:t>Seçdirilmiş fraqmenti </a:t>
                      </a:r>
                      <a:r>
                        <a:rPr lang="az-Latn-AZ" sz="2000" baseline="0" dirty="0" smtClean="0"/>
                        <a:t> əyir</a:t>
                      </a:r>
                      <a:r>
                        <a:rPr lang="az-Latn-AZ" sz="2000" dirty="0" smtClean="0"/>
                        <a:t>.</a:t>
                      </a:r>
                      <a:endParaRPr lang="ru-RU" sz="2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</a:tr>
              <a:tr h="955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1300"/>
                        <a:t>4.</a:t>
                      </a:r>
                      <a:endParaRPr lang="ru-RU" sz="100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/>
                        <a:t>Seçdirilmiş fraqmenti müəyyən bucaq qədər</a:t>
                      </a:r>
                      <a:r>
                        <a:rPr lang="az-Latn-AZ" sz="2000" baseline="0" dirty="0" smtClean="0"/>
                        <a:t> döndərir.</a:t>
                      </a:r>
                      <a:endParaRPr lang="ru-RU" sz="20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900" dirty="0">
                        <a:latin typeface="Calibri"/>
                        <a:ea typeface="TimesNewRoman"/>
                        <a:cs typeface="TimesNewRoman"/>
                      </a:endParaRPr>
                    </a:p>
                  </a:txBody>
                  <a:tcPr marL="65191" marR="65191" marT="0" marB="0"/>
                </a:tc>
              </a:tr>
            </a:tbl>
          </a:graphicData>
        </a:graphic>
      </p:graphicFrame>
      <p:sp>
        <p:nvSpPr>
          <p:cNvPr id="7" name="5-конечная звезда 6"/>
          <p:cNvSpPr/>
          <p:nvPr/>
        </p:nvSpPr>
        <p:spPr>
          <a:xfrm>
            <a:off x="1454391" y="5890324"/>
            <a:ext cx="792088" cy="720080"/>
          </a:xfrm>
          <a:prstGeom prst="star5">
            <a:avLst>
              <a:gd name="adj" fmla="val 17808"/>
              <a:gd name="hf" fmla="val 105146"/>
              <a:gd name="vf" fmla="val 110557"/>
            </a:avLst>
          </a:prstGeom>
          <a:solidFill>
            <a:srgbClr val="005D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779912" y="6021288"/>
            <a:ext cx="504056" cy="576064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5580112" y="6021288"/>
            <a:ext cx="576064" cy="576064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5934670"/>
            <a:ext cx="857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/>
                <a:solidFill>
                  <a:schemeClr val="accent3"/>
                </a:solidFill>
              </a:rPr>
              <a:t>4-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5934670"/>
            <a:ext cx="857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/>
                <a:solidFill>
                  <a:srgbClr val="005DA2"/>
                </a:solidFill>
              </a:rPr>
              <a:t>5-</a:t>
            </a:r>
            <a:endParaRPr lang="ru-RU" sz="5400" b="1" cap="none" spc="0" dirty="0">
              <a:ln/>
              <a:solidFill>
                <a:srgbClr val="005DA2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5934670"/>
            <a:ext cx="8574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/>
                <a:solidFill>
                  <a:srgbClr val="00B050"/>
                </a:solidFill>
              </a:rPr>
              <a:t>3-</a:t>
            </a:r>
            <a:endParaRPr lang="ru-RU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93031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7467600" cy="1431032"/>
          </a:xfrm>
        </p:spPr>
        <p:txBody>
          <a:bodyPr>
            <a:normAutofit fontScale="90000"/>
          </a:bodyPr>
          <a:lstStyle/>
          <a:p>
            <a:r>
              <a:rPr lang="az-Latn-AZ" dirty="0" smtClean="0">
                <a:solidFill>
                  <a:srgbClr val="7030A0"/>
                </a:solidFill>
              </a:rPr>
              <a:t>Paint proqramında “Üzüm Salxımı” rəsmini çəkin.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04664"/>
            <a:ext cx="3916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/>
                <a:solidFill>
                  <a:schemeClr val="accent3"/>
                </a:solidFill>
                <a:effectLst/>
              </a:rPr>
              <a:t>Ev tapşırığı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564904"/>
            <a:ext cx="240217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</TotalTime>
  <Words>266</Words>
  <Application>Microsoft Office PowerPoint</Application>
  <PresentationFormat>Экран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Слайд 1</vt:lpstr>
      <vt:lpstr>Слайд 2</vt:lpstr>
      <vt:lpstr>Слайд 3</vt:lpstr>
      <vt:lpstr>Слайд 4</vt:lpstr>
      <vt:lpstr>Слайд 5</vt:lpstr>
      <vt:lpstr>       Cavab doğrudur!</vt:lpstr>
      <vt:lpstr>Слайд 7</vt:lpstr>
      <vt:lpstr>Слайд 8</vt:lpstr>
      <vt:lpstr>Слайд 9</vt:lpstr>
      <vt:lpstr>Слайд 10</vt:lpstr>
      <vt:lpstr>Слайд 11</vt:lpstr>
      <vt:lpstr>       Cavab doğrudur!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Paint proqramında şəklin göstərilmiş hissələrini hazırla. Onlardan istifadə etməklə şəkli çək.</vt:lpstr>
      <vt:lpstr>  Qiymətləndirmə</vt:lpstr>
      <vt:lpstr>Paint proqramında “Üzüm Salxımı” rəsmini çəkin.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39</cp:revision>
  <dcterms:created xsi:type="dcterms:W3CDTF">2014-01-24T16:02:44Z</dcterms:created>
  <dcterms:modified xsi:type="dcterms:W3CDTF">2015-11-11T07:12:48Z</dcterms:modified>
</cp:coreProperties>
</file>