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3" r:id="rId4"/>
    <p:sldId id="257" r:id="rId5"/>
    <p:sldId id="274" r:id="rId6"/>
    <p:sldId id="260" r:id="rId7"/>
    <p:sldId id="259" r:id="rId8"/>
    <p:sldId id="258" r:id="rId9"/>
    <p:sldId id="270" r:id="rId10"/>
    <p:sldId id="262" r:id="rId11"/>
    <p:sldId id="282" r:id="rId12"/>
    <p:sldId id="263" r:id="rId13"/>
    <p:sldId id="276" r:id="rId14"/>
    <p:sldId id="267" r:id="rId15"/>
    <p:sldId id="278" r:id="rId16"/>
    <p:sldId id="277" r:id="rId17"/>
    <p:sldId id="279" r:id="rId18"/>
    <p:sldId id="280" r:id="rId19"/>
    <p:sldId id="281" r:id="rId20"/>
    <p:sldId id="269" r:id="rId21"/>
    <p:sldId id="265" r:id="rId22"/>
    <p:sldId id="266" r:id="rId23"/>
    <p:sldId id="268" r:id="rId24"/>
    <p:sldId id="272" r:id="rId25"/>
    <p:sldId id="283" r:id="rId26"/>
    <p:sldId id="286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3300"/>
    <a:srgbClr val="00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05268-8EEE-445B-A20B-E35109841E02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E11CE-2FC6-4C0D-A158-71F751E6F7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15.xml"/><Relationship Id="rId7" Type="http://schemas.openxmlformats.org/officeDocument/2006/relationships/slide" Target="slide16.xml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4.xml"/><Relationship Id="rId4" Type="http://schemas.openxmlformats.org/officeDocument/2006/relationships/image" Target="../media/image28.png"/><Relationship Id="rId9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slide" Target="slide13.xml"/><Relationship Id="rId7" Type="http://schemas.openxmlformats.org/officeDocument/2006/relationships/image" Target="../media/image3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9.png"/><Relationship Id="rId9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gif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9.png"/><Relationship Id="rId7" Type="http://schemas.openxmlformats.org/officeDocument/2006/relationships/image" Target="../media/image53.jpeg"/><Relationship Id="rId12" Type="http://schemas.openxmlformats.org/officeDocument/2006/relationships/image" Target="../media/image58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11" Type="http://schemas.openxmlformats.org/officeDocument/2006/relationships/image" Target="../media/image57.jpeg"/><Relationship Id="rId5" Type="http://schemas.openxmlformats.org/officeDocument/2006/relationships/image" Target="../media/image52.gif"/><Relationship Id="rId10" Type="http://schemas.openxmlformats.org/officeDocument/2006/relationships/image" Target="../media/image56.jpeg"/><Relationship Id="rId4" Type="http://schemas.openxmlformats.org/officeDocument/2006/relationships/image" Target="../media/image51.gif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7" Type="http://schemas.openxmlformats.org/officeDocument/2006/relationships/image" Target="../media/image55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40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391400" cy="1524000"/>
          </a:xfrm>
        </p:spPr>
        <p:txBody>
          <a:bodyPr>
            <a:noAutofit/>
          </a:bodyPr>
          <a:lstStyle/>
          <a:p>
            <a:pPr algn="l"/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ŞƏHƏR:               BAKI</a:t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MƏKTƏB :               232</a:t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4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SİNİF:                   </a:t>
            </a: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   </a:t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4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FƏNN</a:t>
            </a: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          İNFORMATİKA</a:t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MÜƏLLİF :     ƏKBƏROVA  AYNUR 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038600"/>
            <a:ext cx="6400800" cy="1752600"/>
          </a:xfrm>
        </p:spPr>
        <p:txBody>
          <a:bodyPr/>
          <a:lstStyle/>
          <a:p>
            <a:endParaRPr lang="az-Latn-AZ" dirty="0" smtClean="0"/>
          </a:p>
          <a:p>
            <a:endParaRPr lang="az-Latn-AZ" dirty="0" smtClean="0"/>
          </a:p>
          <a:p>
            <a:pPr algn="l"/>
            <a:r>
              <a:rPr lang="az-Latn-AZ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TARİX :        2013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AutoShape 2" descr="data:image/jpeg;base64,/9j/4AAQSkZJRgABAQAAAQABAAD/2wCEAAkGBhQSERUUExQVFRUWGBwaGBgXGBwYFhccGB0XGhQXFxwcICcfHRwjHRwcIC8gIycqLCwsHR4xNTAqNSYrLCkBCQoKDgwOGg8PGjQlHyQqMiw0LCwsLywsLCksLCwtLCktLSwsLCwsLCwsLCwsLCwsLCwsKiwsLCwsLCwsLCwsLP/AABEIAI4BYwMBIgACEQEDEQH/xAAcAAAABwEBAAAAAAAAAAAAAAAAAQIDBAUGBwj/xABGEAABAwIDBAUIBggGAgMAAAABAgMRACEEEjEFBkFREyJhcYEHMlORkqGx0RQVFkJS8CMkYnOywdLhFzNjgqLxNHJDk8L/xAAbAQABBQEBAAAAAAAAAAAAAAAEAAECAwUGB//EADgRAAEDAgIHBgQFBAMAAAAAAAEAAgMEESExBRJBUWFxkRMUUoGhsSIy0fAVI0JywQYzU+E0YvH/2gAMAwEAAhEDEQA/AL7YmwmFYZkllsktpJJQCSYEzU37P4f0DXsCnd30/qrH7pH8IqeEVoxsZqDAZbk1RUSiV/xnM7TvVV9n8P6Br2BRnYOH9A17CfjVshkqIAEk0y7i2kryZiozEpTKZ5TN/DtquaWnh/uWHkoxvqZPlcT5lQBu/hvQNeyPlQ+z+G9A17I+VWqkQSJBjlxpMVcGRkXACr7xMMNc9Sqv7PYf0DXsCh9n8P6Br2BVqBSVkASbCkWxtFyBbySE8xNg49Sqwbv4f0DXsCgd38P6Br2B8qskQRY256fnxoJWDYEGORnXWojsja1scssU5nnGbj1KrPs9h/QNewPlQ+z+H9A17CflU/EPoRGYxI01Pu08aYx+VTaVA5khYzpA+7GvgYMdlVPmgbcDVJGzC/nu4pu8TeM9So43fw/oGvYHyo/s/h/QNewKDTzTBUkuoIJzAJkpQDw/tTzj+Y9VYSIBBkZT+K517u2qhUwll7C+4WP3526pd4m8Z6lM/Z7D+ga9gUPs9h/QNewK0OA2WF3Mi/LUc71Oe2GgKETEaczw/nV5fEDa3oFMSTkX1z1Kxx2DhpjoGvYHyo/s/h/QNewPlUvevBdEEk2BUct72/PupjdbaAL6UOXHCefy0PZWadIxNqe7uYOB5jIj0TdtN4z1KGH3XYWoJSw1J/YHvtTmN3SYaVCmWechIj4VsMRjGWlyogKI8Y7YpRLZHSqggjq8bcI7TRTamJzy1oGGzC6uJnDblx6lYX6gw/oGvYHyovqHD+ga9gfKrh66jAgSSBy7KRko8MZ4Qh+8TeM9Sqr6gw/oGvYHyo/s/h/QNewn5VaZaGSn1GeEdEu8TeM9Sqv7P4f0DXsD5UPs9h/QNewPlVmUUCim1GeEdE3eJvGepVZ9n8P6Br2B8qL7P4f0DXsD5VaZaGWlqM8I6BLvM3jPUqs+z2H9A17A+VD7PYf0DXsD5VZ5KGSlqM8I6Jd5m8Z6lVf2fw/oGvYFD7P4f0DXsJq0y0CKfUZ4R0T95m8Z6lVf2fw/oGvYTR/Z/D+ga9hNWkUUUtRnhHRLvM3jPUqs+z2H9A17AoHd/D+ga9gfKrIp/P5NV+z9mOY3E4hpT7jDbPR9VpKQtwOJJzdKZKbgjKkBQgGesKrf2bBctHRO2aZxtrnqUn6gw/oGvYTRfUGH9A17KatcfuUtlJVgVnMBdl5a1odMqUVZ1KKkrObzriwEWtD2djg8nMApJBhSFiFtnXKtPAxB7iDTRuif+kdFJ0szf1nqVG+oMP6Br2E/Ki+oMP6Br2B8qtAihkq7Uj8I6KHeZfGepVZ9QYf0DXsD5UPqDD+gb9gVaZKGSm1I/COiXeZvGepVX9QYf0DXsJ+VD7P4f0DXsJqzyUWWlqR+EdEu8zeM9SuTb1YVKMW6lKQlIIgAAAdVOgoU9vij9de70/wpoVyU4HautvPuvTqJxNNGSf0j2C6Zu2j9VY/dI+AqxCahbtD9TY/dI/hFWOWuojPwDkF5hUf3n8z7qTstPXnsMe6pGK2Gy4TKACeKeqfdTGzh+k8DVwRWZWND32cLq+BxDcFXDYyBYFQHh8qSdifte6rYCjAp2yyNGaRY07FUfUX7Xu/vSF7vyIzR3DT31dEUCKk6R7mkE4FIMaDcLNM7BUqZWMknRMFUG/vqA1s8uYhbaU5W27KcvJPECIHrnQ1rW8ElJUUiCoybmNZmJgazag5hQUqTFlAgxbzpzeNzWc6nJA1seeOAyFziApO+JZ7BbBZUMyFpcEkFVlXGvHWqLaznQOqDIPm5VaBOZU5dTqBf1VrU7PUyAMOlEcQqwkAAL6vGAJEXgXF5gbV3bU4wEJIUsrzKUbC4VmVp7h2cpqqYPEdowARjgAMeGG1QdGLcVT7P3TbW0CZWojrFKgcp1IsaXgNzlIeST12pgpMpNxF4sYPdp4Vf7vbB+jIIJClKMmBa1gKtFokEf91BlOHNa57bEbv53+ak2NlsknaGILTJVaRA7BJiqLDbZWXESsqBIEC8zbSrzChOUhZCpkEEyO6DTWF2Qy2c6UAEaXJjuB0p6mmmnlZJG+zRmL8eGe5FxvjY1zXC5Scds9D8pWATFgZEawRVbs/dVpl4LUngYkymTa/hzq3xGKlQASCeZ4UezsR0iSFJ0MGePE0Y98Zla13zbMN2OdsOqG7IEa1lk9srh5c85HKLRH551qNgtqThkyL3MG2pJANtYqDtvareHISUZlWIkCADIJBPG3wqLgt4szqw35uonjoFHsM1n0VPDBVv/Mu52znjb0+7q+erD42stkpG0MUVnzcpFu38iohTUh9wqUVGATy04fKm4rrm4CyySblNFP5tQy/m1OxR1K6ZMRRxT0UWWldJNZaBTTsUMtK6SayUMlOkUMtK6SZKaEfn8mnstDLSukmcv5ihk7/VTuWhlFLWSTPR/m1J3NfCcbjWj1VKDLqRPVWjKWysD8QUnKojgG6k5ar9pbHDhDiVFt5IyhwXlJuptYkZm1cR6iDeqpW67bBTY4NK2mIxKW0qWtQQhIlSlGEgcyTYVyxxtxWKcb6NRxWHfy/SgtHXYdKXUfSEGCuGgG0kSQQTaKkN7qP9H0asWlQGG+iT0AOZm0lwFZCnBcA6AE2JJpjZuLUlWEdcMr6+zsSf9VgqXhln/wBgFf8A2J7KFDC1w1leXAg2WnCe/wDPjQy08E0MtH3QqZihk7aey0MlPdJMxQy1GxG2mEKShTqM6iAlAIKieFhJqK5vG2HkNAKJUQM2gE2B50O+qhjcGucLnYiYqWaUEsaTbFc73zH6693p/gTR0e+w/Xnu9P8AAmjrm5/7ruZ916XQ/wDGi/a32C6fu1/4eH/dJ+FWVQN2UfqeH/dI/hFWWSukjPwDkvL6k/nP5n3S8GeuKuRVMymFCrhGlAVB/N8vqr4MWeacAoxRUdMFYgaFCipJkdA0KEUkknLRZaXNColoT3TdEU07RRUdRPdRl4VJMkVGcwSpIB6p/lpNWWWiy1Ax3Ug+yqMWyppClIgkJMA84tWLe3veLIaTIWSStf3jJlITGmoHurpDjUgisrhtlNNLMplZUbkEgEyoJHKBQFUyQEBjrA4KLwXkYqDt9LrrbbzuVOVAzjS55Tqbi2tQd2n/ANJF7ggGLWjS3LhTO9DZDqCsqyrMnkACAAO0J+NXmFJGVAaHRCMq0GRHBXPv76opog6o7YmxBHG/O2QI27ELKfiICsYostOZaIIrsLoa6TlostLyUCKSV0jLQil5aGWnuldIihlpeWgE0yV0nLRZaVFHlp0rpGWhlpeWiildPdJy0MtKy0IpJXSctDLROupQJUoJH7RA+NVmJ3nYRPXzRfq3A8TAqmSeOP53AK2OKST5Gkq0y1DGxmul6UIhZMkgqAJICSopBylWUBOYiYtXPds+Vx1OKTh2GG+upIS4pZXmC7JUAkADW4k6Gtsl4rGVSs8iCIsY1MDT10NNXRxgG17q+KkkeSMrK1WoDUgUw5jUjS5qFhNk5SltCIBkgSq15J6xJ1OnbVoxuwTZSiL3i3GRz4dgoZ1ZUP8AkbbmiRSws+d11DO0B2DtrL73Y5LiQ1ckHMSFqTB5QkifHsrouH3bbTqJI59b429QqLjN1cOXC4pnpCdQSYtyT5pPYaGkiqXjF/398EdST0sL7uZcD381x/DIAcTkTCpAEayTFuWutaLaWHvmgyk6aEFPA9sipe3N4XGnMuHQMMgaZEAFX/sY91UytsLckq6ylGSbC8XJtA5z7pNc/M0Gzozcg+i6puu8CUMDW22G588FR724jPi3FjRQQfWhBoqr9qLUHVAkWgWFrARQrUMgedbfitCCIxxNYNgA6Bdr3YA+hYf9yj+EVaATWK3E2xmwnQE9ZASU9qFa+o+4itQPzar59MiDVa1t8N9uG7gvPJ9Gu7aQONviPTO/qpuWL9tWjNZ5SoEmud7e3tedVkSVJZH3UyM08VaTPLgItVDNJ95fr6trC2d/4CnDQkDVBXbKOuAYfaqkGUKcQT+GU+FiKvd398n2VZytx1oeelZKoBIEgquDyOkwONGMrWk2IsrH0Dmi4dddioopvC4lLiErSZSoBQPMESKdo5ZyFChQpJIoo6FCkkhRRR0KSSFChQpJIiKr3dmJJmVAnWFEBXfHqtwqwNR8Q8EgqUQABJJNgO2h5mtI+JSCyG3cOX1fR0pFjmLhmEcgI5jh29gqs2Lh3+hWpDxBaKh0ZEo6t9Ztxq3xW9DZBSwlTq7xlQcsk2J7PzPGi2VsdxtiFAKUtZU4mYkXhM6TMTwMkUJFEHu1mkk2OIwtuFxnv28skFM67yrTCPFxtCyIKkhRHKRMCncvZScIF5f0mUGTZNwBPVGl4HGnorejJ1RdUJspoginooRU7pJqKLLTtCKV0k1k7KARTpTUd7HtpMFSZ5TJ9QvUXytYLuNuak1jnmzRdLyUIqs+0aVO9E2hSzBM6JtHibnupeMTiloIZQkKIgFSikCZvIlXdYcKEfXRggNBdfcMOuXqiW0cm2w5n7KnqgCTYDibDxNVr+8eHTbpQo8kdcmLWj51mnN0iVITi3lvOXJzFZTwFgbFNwOBMnThds7gNNp6YLOeBJKsqAOrnyj7shPOL0n1Eh+UdUXHRwtsZHE8sPUqLjt8siFKDKgAJlw5RfSRrztrWRVvjjMVPRSEyIS0OtHKRJv3/wB+hM7EQC4W2kq6qQkHr5im8qKpzXgX0AtU3DMvSJcCY+6mB2aJF/UOdDPE0mbz5Ithp4zdrB54/Vc62TuzjHJUtpyRqXSAdAT5xzXqxY3cuMzms9VCFKIEkCSuBeDFoMdtb7AbPLSClGYk8VCLxYmSOQmAaqX2sS2yDh20rVnWlYkSIKgCmYHK0cqGdRRtu9wJVorHvOqCBs3KrY3QbKkn6Oi349IGW4QITmgquUzYXECrvD7vqIGdXKyRA+7ppxB9rurM4fykuJbhbKc8m6jHdISInxFUW0vKli1qU22UIjzlAQEDiZJJm/OiGloaLBVvZKDjZdgygdY2gRJNoHuqsxm9+EZnPiG55JOY/wDGa5Ica5iwv9It1xKSsJcUYUE3VkKTE8YjxqRuZvhhAwsYrDthTKhBKc6155lKQB5wjTtqYe4qns2Nxcb8lv3t+EPJUjDZ+kUISpYypB4Eg3jwqn3f3zeO1V4DERmyqPMSAlacp4ApKvUKibV2uwHlFoEIaSM+RrKhoahSjAm+usGxihtHD4Q4tjaXWcWAhICFgIBAX112k9WRHG1RLAXAk4qbyGsswZ78wrXbOwF4gDowi/CbpPFMCbA/9Vm9q7oqwoStxRhRNkgi4gxJvpPAaCunYV/KtadROYRJsq/C2s8ay/lUae+ry80Ouy4hYkCCknIpMAkwQu+mlCuoYyx3ZixPuiYNJTRWYT8G7guQbXVLyz2/yFCo72M6U9IRlKoJGsGL9/fQoENLRYrvYpGuja4HAgLb7obPeK2VhtaUACVqHVUIuEyBmn1V0YVW7CvhcMP9FHGPuipmKZKm1JBIJSQCDcGLEHmDWRWACXVGxcfUymWQk8vVQd5cX0eFdVMQg9usJSPFRA8aw262xlYtRAV1Bcqym/7ItGbTuBm+laTc7ALdaecxR6VtfUAdOZNjKj1jaDH5FabYuz28M3lZ/wAsqKgM0pTmiQFcRbjMVrU8HYsAKDMtrgLNI3HJSkBaApJJV1c8qIGWbiEpB8y88VGbXWyd2EYdoNmXQ51XCUAzYxN+qkeN6moLjYcWtIyiVFKACoxx7THrjwobN2g1i0KW0olM5cwkAkXOWQOy/b2USBhdM/W34bxkrbd7B9EyGwZSlSsvYkklKeMwDE8as6w2I3cLGNTiFYgoYXdxvOpJUoJgAAecDCZHfWlw+8uHWoJS6JOkgiey4ieytWEPLcRksmeWJj7F4ufJWlChQqaSFChQpJIUKFCnSQoUKFMkiVVXt7Zn0hlTebKTBB1FiCJHKrRRqLiHAkEkwAJJOlDzgEEHJSAvgVgsZs9/CIDgDf6MALU2ogxYSpJAB7Y111rYYdeZCVfiAPrE1AxWxWHllStVEFSQsgKyiEhSZq1CIp6KDsyXDIgYX27+CzpSA4jciyUCilAUaq0rqm6bijCKVkowKV091TbT3hbYcDagorIkW6p8ar395FnzUpSPaNNb/wCClLbo1BynxuPfVDhMWFZUrMfi7hwHf8JrkdK1tUyYxtfYcPu66/R+j6eSmbPq3O2+8cMk/tLbruWesuZAsSmYsQEwCRrHH11nOiWn9JDib2WQRf8AZi9btOOSkAzGUhXqgmJ7jwqFvXhMUpLq15VZQrIEJzJDcgEJtPSKFyeUgC1UaNcaiJznXuDzOPFGirFO4MDAAfvJM7sb5tNJWX0rLi1SpwJBBTbKNZ5nTjW+wW2UPJzNKCwDHVBPbBmIPZXJcHsR50BKGjdIuqABmAVeY4cNey1dB3T3Y+iJUcyluLAzGMqQBoADHrit6ndKcHDBB6SgpGDWid8R2Zj/AErbGYAuKSsiFJkAkgedEwBPIanhUj6KALqAjkB/+ppSkKJHDjck+ECB8aItpTGZcHS0Ans0n/ujViXJwQU2gDQq75jTttfsoNvgCEgeF/WEj4moeI2kwgA+dmMA+dMawTPZTZ22tRAaaVz60CRA04akceBpiQpBjjirIrWRoR6k/M+6omEaIW4CQLpXzPWEce1JpvDPYhc5whKZiLzwk6XGo4aUt1jK8iVDrJUnTiIUm6p4ZvXTg3UXCxssNvGEYbaLaihKm3ClRGXMnrHKRHA5rzzNS9rb34BbbiGfoxxOdKujWkHM5qFLCQMxibzyqw3/ANuvYPDpfw+RWVwIcziequ8iIghQAHaRXKd5N9S+6wsllIaUsENtKQFJ6mV6V3gxGQ3F+dDm7QbIgHtC244Lc7K3WZbc+kyelkqyiEtpzm6Up1CbmATTm09mNKbLYbSEX6oSAmTqSOfbVC7vo20hBzBQXGW+s/hABJ8Yqw2zg8ViMOgsJSM+qV6c+sOI7NOdAFzniyN1AwrH4zbjiMDicKFqDiYBA1daSoJVcXPV4HgeIin9yHg5h1BS8qUrAkyT5sgAcTMARzHgvfPYrjLmHUkgvKGQ5QAlWZORYjlcf2qVsDZyGkdCkyEstvExcqWUkn1EDsiimG+rfNDTPDDhtw/ldO2RjypvDuQQVo6NQIuCmw0Mc+J0qft7Z638K80Qeu0pOokGDlgAazHGqXZKoYWkatqDg7tFe6a1DaVKANh4lXuED40U3MhCOXmJK84CigoKhJTBEE3Ue4mT40Ktt7MAlnGvt3OVwxJmxuPCDQrHkN3HmvSKRh7vH+0ey63u+k/RcP8AuW/4ac2vjuiZUvjEJ7zYfOmd3P8AxWP3SP4RWe3v2pmWG0myNe1R19WniaEoaI1ukNQ/KDc8hs88lwelqnu8byPmJIHM/TNUwdMRJI5Tae6tbgNqKbwMqHmg5ZOoJ6vvPqFZXZ+GLiwkcTH8yfV8K1O3khLASLSQlI7hJ9QjxIro/wCpa4RmOnbmTrHg0fXEeXJY+gqZ0khLch8PmfoMSrFjeaWC4TKhqMsAK4aXipOwNutfRVuFCUFsn9GgQCVHq5RzUTHfWRwigWHQVHSQnnEX52qNhlnzeGviLD+InviuX0bUyOqAx5uL2x635rrNJ0zIaSaSMYtxHp9VoZXiFl10yJsOHcP2R77k61K2rhUnClQF0z60gqT7rd1JZgpGUWAgDlFI3hxQRhg2DJXbxXqPBM16CLao1V5sGANc6TE2xK1e7WLLuFaWoySmD25SUz7qtKgbEwXRYdtB1Cb95ufean1lO+Y2XQwBwiaHZ2HWyFChQplchQoUKZJChQoU6SSqqrbWG6VsozBJPO0xwq1VVRtHAKUrMhQE5ZkEwU3SUkG2ptQFZiwgC91bGATYqv2HgUgFamx0oUpJVqTHH+XhVwVVFw7QQkJF456nmfHWnQa0aSERwtbwWRMfzDbenM/5tRzTWb837KE+FE2VV07NCaamgFUrJXUHeTDdJhnEjUDMO8X+E1y9CetP5tXXTex7uyK5Nt5r6P0xj/KzH1AkVzOmoT2jHDbh99V2f9N1IEUsTtnxfX2Cu8OqU1vdkvJVh21KzHqCRJIGWxnhaONc12LjUvNJcRooeI5g9oM1ud1HEllaVAEpWdYgBQzcba5qA0O4x1L4ztHqCrtKtDow8b/QqRhtsLzKAaMDQJHgJ5RF+NxTreIxah5iETeVHSeEDlpTTGLdSTlRmA4JFjKrEGIskTqbmnWEYokZsgGpGYyZ+7I4AmK6dYpAG5DEYB5w/wCZlIESCTJJBUezQcKcRstlBkkki8lRMRN7cgabd2Std1OqAJkgWAEzY+AF+3xNWAw6EG+ggqkqN4BE9tPtUdbCwPQIxtNhH+WmRpCE6njYX8Y40lva7yxmQzCZNyfujUxxMyIFBjbKB1WW1Kj8KbDWJ78p/Jp1bz6k9VCUSD53A8NOyTpSzStq5jqU5hulUkZ8oVEmCfCwjmePCkbQbCQlRV5q0kxAsTlUeeiideFNp2Y6okreMSLJEaajNyns4caP6mQlC0hSlKUgpJKiSbWkC2vZTi6gQM7qHvdsrp8DiGROZbSomSc6BmTqeYry/jCV5STBBIUkmOr90/EeFesWcQjIhQABVlM2BObUXua8rb84dSNpYptw3DyhOgyz1TEcExUS25TtdYLq+4T7BYQChBjRUCT7q1bqnVrUkLbS1YkjrL7stgBwm+vC1co3dbcw7LRKcqXUSOSik9aJ0kQeRgkamtNsTHFKnnx54ASIv50k2/2jXtrMe4scWuyWoGCRuuPsq33+2c2jD9M4VHoeuk58qwoQDlmRKh1YIIBINUe7W38G+srbd6NRYSyGnsoXCfvBVkr0AtfWwtWa392i47hVLccJlxKAnmACpRjhfLXP2lCPD51pUcQkFzhuWfVEsOrnZekthbw4dWK+jhwKW4hSSBcAi5ClRE62mtPsB3pWEnMkjndQI4EaDt0NeffJtiHC8rM2tTIQrrAGEqIIAKu2Yif79T2NtNTGCUlKglxDcJsCApuG7zIHDxNO8tEwjbuzVLWPELpXZXWL8obafrF+4N03/wBiOVqFUe2tqKefW4XelKoJXAE2AiBy08KFZMotI4cSvRqF16aM/wDVvsF05ravQ4JmPOUy2Ejtyi/cKyIWVKnW+v8APxNTtrk9BhJESwn1ACpe7G75eV1rITdR58kj828a6vRFNFT05m2uxJ5YAfe9eR6cme+rc3cbNHuVZ7r4CAXCLmye7ifG3qpO9dsQE/gQkeKpUo+8eqtK/hMt0iE8hwi1hyis7t7ZxJLolX4hqeABHZFeeaVml79KZxYutqnZqjID0811v9PtijYwNOQN/wBxzv6qNstJKHhIjLccTZcR4ioDLC1qSlsSomwmJ1MX4mLdsVabHwihmK0QCLTqDcTGosSOdLwmyy242tKgShQVBETlIMa8fCgqaTsZw8nIgrTq6qleyaF7/mFsMdltl0TG3QyTfKrRSSk5hzERY0TDT7/6wlMdFCm0G5VCgVW4kj5dtWmOxPSqzOwT2gW7qNpskZtOIGhj4g93ZXUU2kpZ39lSsO86xwA6bfNedyQNb/edhsthj9/7W0wWKK03EKGo7eMVJrC7A3t6/R5TcwATJngJ4HsraNYoEweqrXKdf71oQv12awIPLf5gH0Wo2ZrzgLc09QopoVarEdChRUkkdChQpJIjUV+pKjUZ+hp8lYxV+aKGekGjTWtGPgHJYjz8Z5pZXRBdEo0kip2UDwS8xodJSQaOlZJHnrkvluxHRIga4iAY4BJBVPfAHrrrBrnnlo2IXsIhwXLSvcof2jvIoaqhbI0F36TdG0Uzo5CG/qFuq5buTvYrDOhC5U0sgETdBNsw90jlXet13wHFgx1kggnQZDe55hXurzHhVqC0lAlQIItmuL6cYie6tn5L95XE7Yw63nFKK1KaOdRP+YkhIEm3Wyisp9EDUtnabWz4rZbVHsTE7HdwXoRTz/SKypzD7syE3nnrBt+bgYfErEqWlAJ80C9iLdxjnxpWPYdcUkoJCdFC6bcfO1kfs6gUTuBxC1AKcATMwkQQBJTPPgPCeyjLKoEWGSW9sNF1OuLImYzEJE8B2cqJbmFZtCQdYgqJm+hk8PdSVbCbJGdanAAZCjJJtqRwt6xUrom0GyACeJgExpr1j3mnsolwta5KhubVyA9E0pRMCfu5iBE8OQidSKcD+JJHUSkZhxk5YkkkTF6sA/OgnwJnxMD40TiVkd9rmPcnx409k2uNyJtgwCogeE69qiaPInmpXrj3dWgWQPOUAewAfGTROJRHFXaokjlqq3qp1WoOGdSG3EpAlKlgRrE5k2TJiCB4V5/8ueBybU6QD/PZbX4gFB/hB8a9CNPBLq0p0UlKoEm4lJMARoE1xny64XMME5oYcbP+0gjie2m/UlsWv2/sD6Vs4Qn9KG0OoiAc4SCR4ypPjWY3B2M8vpHmhnFm4UYFxnzGeRyjncwDXQd0cb0mEZP+mg+C0JWPiR4VA2BjWsNiTggmJD+IKzZttGYZQonvInhl7ahJCHnFXRzlrSAsX5Ud0f1bDyUNOuYlKEoMdbOkhSiUz5pjSbHuFc8Ru+01tD6M4rOkECT1ASUgyqxIFz7r10XaqnNq45GL6dlrCMOZWA4rruFtQLiktJ63WI1MQMtJ2qvBs4l1beGS++uynXjLaQUgQ02nS1pNxfWmD2wAAFVudr3JUjZuyUMIjDBtoKBLsqK0gtqUCZMnVMJNronjUTaDSUpIUhTilBUkkpQlRm4E3uCIOpJ5VYpYS42qElHSqQpWVARZKSkti2WMxUq34u2l4kZsS2V2SJBSNJAV1Tpxn8mhJqoMqY5GuwyICPggM1PJERs1geS50pJk5pmTPbc3ve+tCtBvfJxjkmfM4R9xEWoUNK7Wkc7eSu3ooyKaMX/SPYLW/Rg9h8KgC6WkDMdBIBUT3ARWpYcbZaCGp6scNdConvvVNsJH6syY/wDjTfwFXH0L9Hnn88qzm6ZqxG6CO1gSeO7DH7NyvMquBr6p8js728gUhG2SF9fSE8YAH3lRzJqHhsURMqKpJN+E3AHYPzwoOpVKS2AVhQgGwPGPVI8annZjb8qalpQ89pQuk66cAYsoSDQ4iqdJQ3c4Gx2547eSlFKYbhmF/W33knMPgQtBM6jXgKZSwkaX7b/CmXXugSrVIHnJ5zE+OnZWbGMcU6VoKtSoDW3ERxEVuMip9HlokYHuOwC+G8X9s/IIGqm7z8nw28sdxH8/Y2mHYbM5zA5RJNIdagnLJTwJETUjd/CjENhwkgaQNZHnDwq7x2LS0kCJkQB2dvZXRNlZh2WNxywQTaYuj1pcANuZPqsttLDNvxLaUkaKQMqrdvHxq0d2cUICnXSVxb8RPDx7qhpZKjKQeduFJxeIWmJu4tWRJVomZMqPAAAq7qZ4jiOsy1znbM8/qUoWvlvrgkbDjYdMzuCssHtZabLGYc/vf3q1w2OQ5OVQJHnCbpnmOFZNaGJgFOJWIzLWcyAbwEpByg66aCJ1rQ7PYQlKSltCFECcqQn4Cst1TG95Az4DD3/gLdZTSxMGt6nH2/kqymjmmOlpl/aCEHrGCAVc5A1IjWKYzAYkqeqptCmGsQFAKSQQbgildJUxIClZLVTD1E9ikgpBIBVMTxi9qaU+Cop4iCfGY+FUyPBwUm4KCo3NAGs5iSoYhwoUQMx0uD4aGrPC7Umy7Hnw/tUqTTEEjuxf8JGHA7M1kTQuBLgrChNJmgFVuIS6VNCk5qGalZPdKmq/eDZhxGGdZBAK0wCbgGxBPiKnzQmmc24IUmvLXBw2LlLfkfQEEF9SFKnNkQFSe9RByzPVAA56TVWPJy9hSHW8UVuNLSsIUnKDlIVZWYwq3rHbNdXxIOc8jfwiomM2eHACbEaHjfh2jsrk31UsbiDsK7JkUcgDt62LbqlAEAwbjRIg6cz8KLoCSZIAFuKu2ZNvdwqJsValMoA+6MpvHm2Ggk2jUipacPaVKA46D4qmtljtdodvWS4WJCWEJ/EpXcf6YpvpUpVYAQNLTe8wJNL6NH7Su+SPlFJaxAFkga6C8cBZINWKKWXVHQHwEe9X8gaSW1k6gcdSfcMtK6RZ0B9yfjJ91IDRJMke9VvEgc+FMklBpIsVeAgfC9JcCAR1eOqvXqq9LShOmYq7Bp/xtSA4lJsAD7zpylXupJKPiXyHG1AfiRYH7wkXMDVPOudeU/dvEY7DtJwzRcWjErkAgQFJmSSQBqBXRdqOqLRIB6sL0jzSFaqPIcqwG2XMUpTzjZeDCJWooJAIHnEREwBwHOqZXllrC5VrGhwNzZW25exX8Lg2UYkttLQgoVmcBEJWpTRkdXzFERP3RrUHb+zsI88VO48pQpAbW0yLOIBUopWoSSCozAiwI50jC7tIShLzi+nzwAJIsoWVJE2kafyNbHZew8MylJQ0mYBzKgm/GVd9UCaSR2pgDn5Keoxo1r3WZwGycElKEYfCPupQVFNihslZlRMmTfmIHCr/AAGzlglSMNh2TNyQFL8SkAzbnV19JtYW7ASOeth76SAqOQ4yY8erJ99XCHxFVEi+AVdi9jqIKnX46pFgEpE8QTee3XlVCcPg0kFbjZKZlUk5YGfq8V2uVE2tzitJiG2nklC3UkGD1FQbGbGSdRwphWw8OhEpaRIkpKklcXFxr2adlVd0pnkutc8D94q1s0jML2XFN8nW1Y10tLzIOXKq1xkTfShTO9Ta04x5KgEkL0Bm1spsSLiDYxfhpQoB7QHEAYXXodGT3eP9o9gunbtYZS8Ow3mA/RJUJtqkWqQ6IGWQYJ004D+VY/Ze/OHRh20KQ9nQgJkZcpgAcTUhjygYaes28bcMv9Vc/LTSONg3PbfZuXDz6MqzI4iM5n3WnQmBmBiDHbTa1qkKCilafNUNRzHaDyNqqMF5R8GEnOy8T2BPb+1UBXlAYmzbsdyf6ql3eogDXxHHcD77FSdFVZFuzK1zuITiUltwBLoGk9VY5g8p8U91zml7KcbVmbvlOhspJB0UOPhrUF7flhQAKHQQZBGUKSRoUnNY0D5QWlAFSHOkTZRATC03ib2P9xobdDTyMq2AVI1XDaPccOBy2cBZdD12JEZv5Y8+PuujI3gKmgEoKFGPDs7+FV+0ceUKCT+keUJCSTCB+Jw8ByAuaySPKUyhCiltwuaIzZco/aN5MXtUTDb8MpBlLqlqutRCZUrifOo+srxDF+SNZ33ieHDaeCqZoWve4GSM+lgPr7LYPbOXlzuq6QakzlQmdYSCAB23PbVe0yX8OVFRKlJWG1KvkHWSAPAQVakGqDHb9suMraIeCVRoE2III+92aUjZG/LTTIbUhwlMgEZYie/W9c/207wXXdjsJw8uHBdDTaKeyMv7M698AcfO+3G2a02wsH0LCUnzzJULG5PZwgCrVO1VjlWM/wAQGPwO+pP9VD/EBn8DvqT/AFUA51UTdosqKil0hM7XdGVtFbVUQQQCCIIOlQpOUJmyTKeJTaCB2EE2rMDygMfgd9Sf6qH+IDH4HfUn+qqnCrdndDHRtac4z6LXbOxqmU5RcTIHLmKmDbyuXvrCDygsejd9SfnRHyhM+jd/4/OrGOrWANbe3knGjq0C2ofRanaGIW7IJtmCk80kcj402rEukKlROYJCiLEhM28ZvWdb8oDGYSh2OwJn+LupK9/2ZgIdjgYSD49aollV82P3/wCqP4ZWf4ytNmJUowEgmw5cP5ClKRwIrN4ff3DkHMh7S0BOvM9bTX3Ul/yiNKVKkOE9yRp41W6klILiMSm/C6z/ABlbXZ75PVN40qYawGE8orCTJbd/49n7VSz5T8P6N31J/qruNF1VqZrZ3fEMMd2xZ82hq3Wu2I+i2k0easUfKfh/RvepP9VH/ifh/RvepP8AVWl3uDxKr8Fr/wDEfT6rZzQzfn11jP8AE/D+je9Sf6qIeU/D+je9Sf6qXe4PEl+C1/8AiPotZi03BHd/MGo0ZgRwuNY94uNazTnlLw5BHRvepPD/AHVDV5R2z9x0ACwGXhrJmuZr2tdMXMxBXS0VFVthDXsNwtfsXezDdIrD9MhCyqEoXmQSbJUkSEgnsnwrWdEBquO4AeHOuI4veLCLCgGlkK85CkoKVHgTeQe3UXg0WE37U2wWMzpQFdSSCejiyF3vlVoZuNaLiqGshAGzYqvwqqklsWWvtXWsRvHhET1wojsW4fgasMJtFK0JU3CkkAgpBUCO+wB8a4ed60fhXPh8/wCVONb9OpTkQ662nNMJCeOt5nSTAIBOtRgrXOdaRtgi6nQUjI9aK5I2b+S6y/vS0VrZ6UocTYgiFCZTmSnKSoAzfS3GuW7rbK+jYtnFLxC3HDPShZyAIKDnWpSiEqhStVTKuczWW28w1iXFuuFanVjz4ykqACUFUKg8J7Bxp7COtJS30hcWpGUkwnr5dMwMz4/zomSpYy1jfks+LRdW8XMZHO31XTtpeVfDNurbSA4EIJzLWtIKk2UAchTI5JvrxEGswHlTxZuhrBPIJJAbcUhVotEquBrasr9b4dS5cQpcTGZDa4KlKUs9eRJJ4RVth95sInVDx7wg+AGaAOwADsoaSr8OfoiodFTfrjw9fdb3YO/JxicjjCmlKJQUyFp/CeuQnjOg4Vf4JkrZTmjzcqhc3TZXIajlXOsF5RMI0oFLT0jSyAOI4KqZhfKrhk5gW3vOJEJQT1oJEqWeM1ZT1BIJlIGOHJUzaLnvaOM2Wj2fsdTSHsPAU0lROHKSCcqklWQpAEFCpSJsUx21a7NXkbSFoSlYEGVJJ48RfTsrHnytYSbtYgjtyEerPHuqPifLUwizWGcKuGYpQOySMx91WmSIydpfG1lUNG1mrq9mV0Jb6iLA+qPeqPhWM8oO8a2srCSQVDMq+iZgJIgC579Kzj3ledWbjohqA2gLV7S1Qe/KKo8ZvOh50rdU+swAFEIzdkgQIE8Iqmona6MtYcStGh0XNFM2SZlwNmCsGNvvAQDb39kVomPKds/Dt/pFKddT52VBJkk5QC5GsWgmsHhdrMyc4cKY6oAGv7V7i1NYM4MOl1zp1mD1ejaI6wgmVEzbs9dB0MLYCXXAujNK07piBHGeijbzbZ+lYp19IWhLhBCVgBaRAEECRwo6jbTea6VXQpUlu2UKiRAE6W1nSjpP+Y810FK0tgYCLfCPZf/Z"/>
          <p:cNvSpPr>
            <a:spLocks noChangeAspect="1" noChangeArrowheads="1"/>
          </p:cNvSpPr>
          <p:nvPr/>
        </p:nvSpPr>
        <p:spPr bwMode="auto">
          <a:xfrm>
            <a:off x="0" y="-660400"/>
            <a:ext cx="3381375" cy="1352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data:image/jpeg;base64,/9j/4AAQSkZJRgABAQAAAQABAAD/2wCEAAkGBhQSERUUExQVFRUWGBwaGBgXGBwYFhccGB0XGhQXFxwcICcfHRwjHRwcIC8gIycqLCwsHR4xNTAqNSYrLCkBCQoKDgwOGg8PGjQlHyQqMiw0LCwsLywsLCksLCwtLCktLSwsLCwsLCwsLCwsLCwsLCwsKiwsLCwsLCwsLCwsLP/AABEIAI4BYwMBIgACEQEDEQH/xAAcAAAABwEBAAAAAAAAAAAAAAAAAQIDBAUGBwj/xABGEAABAwIDBAUIBggGAgMAAAABAgMRACEEEjEFBkFREyJhcYEHMlORkqGx0RQVFkJS8CMkYnOywdLhFzNjgqLxNHJDk8L/xAAbAQABBQEBAAAAAAAAAAAAAAAEAAECAwUGB//EADgRAAEDAgIHBgQFBAMAAAAAAAEAAgMEESExBRJBUWFxkRMUUoGhsSIy0fAVI0JywQYzU+E0YvH/2gAMAwEAAhEDEQA/AL7YmwmFYZkllsktpJJQCSYEzU37P4f0DXsCnd30/qrH7pH8IqeEVoxsZqDAZbk1RUSiV/xnM7TvVV9n8P6Br2BRnYOH9A17CfjVshkqIAEk0y7i2kryZiozEpTKZ5TN/DtquaWnh/uWHkoxvqZPlcT5lQBu/hvQNeyPlQ+z+G9A17I+VWqkQSJBjlxpMVcGRkXACr7xMMNc9Sqv7PYf0DXsCh9n8P6Br2BVqBSVkASbCkWxtFyBbySE8xNg49Sqwbv4f0DXsCgd38P6Br2B8qskQRY256fnxoJWDYEGORnXWojsja1scssU5nnGbj1KrPs9h/QNewPlQ+z+H9A17CflU/EPoRGYxI01Pu08aYx+VTaVA5khYzpA+7GvgYMdlVPmgbcDVJGzC/nu4pu8TeM9So43fw/oGvYHyo/s/h/QNewKDTzTBUkuoIJzAJkpQDw/tTzj+Y9VYSIBBkZT+K517u2qhUwll7C+4WP3526pd4m8Z6lM/Z7D+ga9gUPs9h/QNewK0OA2WF3Mi/LUc71Oe2GgKETEaczw/nV5fEDa3oFMSTkX1z1Kxx2DhpjoGvYHyo/s/h/QNewPlUvevBdEEk2BUct72/PupjdbaAL6UOXHCefy0PZWadIxNqe7uYOB5jIj0TdtN4z1KGH3XYWoJSw1J/YHvtTmN3SYaVCmWechIj4VsMRjGWlyogKI8Y7YpRLZHSqggjq8bcI7TRTamJzy1oGGzC6uJnDblx6lYX6gw/oGvYHyovqHD+ga9gfKrh66jAgSSBy7KRko8MZ4Qh+8TeM9Sqr6gw/oGvYHyo/s/h/QNewn5VaZaGSn1GeEdEu8TeM9Sqv7P4f0DXsD5UPs9h/QNewPlVmUUCim1GeEdE3eJvGepVZ9n8P6Br2B8qL7P4f0DXsD5VaZaGWlqM8I6BLvM3jPUqs+z2H9A17A+VD7PYf0DXsD5VZ5KGSlqM8I6Jd5m8Z6lVf2fw/oGvYFD7P4f0DXsJq0y0CKfUZ4R0T95m8Z6lVf2fw/oGvYTR/Z/D+ga9hNWkUUUtRnhHRLvM3jPUqs+z2H9A17AoHd/D+ga9gfKrIp/P5NV+z9mOY3E4hpT7jDbPR9VpKQtwOJJzdKZKbgjKkBQgGesKrf2bBctHRO2aZxtrnqUn6gw/oGvYTRfUGH9A17KatcfuUtlJVgVnMBdl5a1odMqUVZ1KKkrObzriwEWtD2djg8nMApJBhSFiFtnXKtPAxB7iDTRuif+kdFJ0szf1nqVG+oMP6Br2E/Ki+oMP6Br2B8qtAihkq7Uj8I6KHeZfGepVZ9QYf0DXsD5UPqDD+gb9gVaZKGSm1I/COiXeZvGepVX9QYf0DXsJ+VD7P4f0DXsJqzyUWWlqR+EdEu8zeM9SuTb1YVKMW6lKQlIIgAAAdVOgoU9vij9de70/wpoVyU4HautvPuvTqJxNNGSf0j2C6Zu2j9VY/dI+AqxCahbtD9TY/dI/hFWOWuojPwDkF5hUf3n8z7qTstPXnsMe6pGK2Gy4TKACeKeqfdTGzh+k8DVwRWZWND32cLq+BxDcFXDYyBYFQHh8qSdifte6rYCjAp2yyNGaRY07FUfUX7Xu/vSF7vyIzR3DT31dEUCKk6R7mkE4FIMaDcLNM7BUqZWMknRMFUG/vqA1s8uYhbaU5W27KcvJPECIHrnQ1rW8ElJUUiCoybmNZmJgazag5hQUqTFlAgxbzpzeNzWc6nJA1seeOAyFziApO+JZ7BbBZUMyFpcEkFVlXGvHWqLaznQOqDIPm5VaBOZU5dTqBf1VrU7PUyAMOlEcQqwkAAL6vGAJEXgXF5gbV3bU4wEJIUsrzKUbC4VmVp7h2cpqqYPEdowARjgAMeGG1QdGLcVT7P3TbW0CZWojrFKgcp1IsaXgNzlIeST12pgpMpNxF4sYPdp4Vf7vbB+jIIJClKMmBa1gKtFokEf91BlOHNa57bEbv53+ak2NlsknaGILTJVaRA7BJiqLDbZWXESsqBIEC8zbSrzChOUhZCpkEEyO6DTWF2Qy2c6UAEaXJjuB0p6mmmnlZJG+zRmL8eGe5FxvjY1zXC5Scds9D8pWATFgZEawRVbs/dVpl4LUngYkymTa/hzq3xGKlQASCeZ4UezsR0iSFJ0MGePE0Y98Zla13zbMN2OdsOqG7IEa1lk9srh5c85HKLRH551qNgtqThkyL3MG2pJANtYqDtvareHISUZlWIkCADIJBPG3wqLgt4szqw35uonjoFHsM1n0VPDBVv/Mu52znjb0+7q+erD42stkpG0MUVnzcpFu38iohTUh9wqUVGATy04fKm4rrm4CyySblNFP5tQy/m1OxR1K6ZMRRxT0UWWldJNZaBTTsUMtK6SayUMlOkUMtK6SZKaEfn8mnstDLSukmcv5ihk7/VTuWhlFLWSTPR/m1J3NfCcbjWj1VKDLqRPVWjKWysD8QUnKojgG6k5ar9pbHDhDiVFt5IyhwXlJuptYkZm1cR6iDeqpW67bBTY4NK2mIxKW0qWtQQhIlSlGEgcyTYVyxxtxWKcb6NRxWHfy/SgtHXYdKXUfSEGCuGgG0kSQQTaKkN7qP9H0asWlQGG+iT0AOZm0lwFZCnBcA6AE2JJpjZuLUlWEdcMr6+zsSf9VgqXhln/wBgFf8A2J7KFDC1w1leXAg2WnCe/wDPjQy08E0MtH3QqZihk7aey0MlPdJMxQy1GxG2mEKShTqM6iAlAIKieFhJqK5vG2HkNAKJUQM2gE2B50O+qhjcGucLnYiYqWaUEsaTbFc73zH6693p/gTR0e+w/Xnu9P8AAmjrm5/7ruZ916XQ/wDGi/a32C6fu1/4eH/dJ+FWVQN2UfqeH/dI/hFWWSukjPwDkvL6k/nP5n3S8GeuKuRVMymFCrhGlAVB/N8vqr4MWeacAoxRUdMFYgaFCipJkdA0KEUkknLRZaXNColoT3TdEU07RRUdRPdRl4VJMkVGcwSpIB6p/lpNWWWiy1Ax3Ug+yqMWyppClIgkJMA84tWLe3veLIaTIWSStf3jJlITGmoHurpDjUgisrhtlNNLMplZUbkEgEyoJHKBQFUyQEBjrA4KLwXkYqDt9LrrbbzuVOVAzjS55Tqbi2tQd2n/ANJF7ggGLWjS3LhTO9DZDqCsqyrMnkACAAO0J+NXmFJGVAaHRCMq0GRHBXPv76opog6o7YmxBHG/O2QI27ELKfiICsYostOZaIIrsLoa6TlostLyUCKSV0jLQil5aGWnuldIihlpeWgE0yV0nLRZaVFHlp0rpGWhlpeWiildPdJy0MtKy0IpJXSctDLROupQJUoJH7RA+NVmJ3nYRPXzRfq3A8TAqmSeOP53AK2OKST5Gkq0y1DGxmul6UIhZMkgqAJICSopBylWUBOYiYtXPds+Vx1OKTh2GG+upIS4pZXmC7JUAkADW4k6Gtsl4rGVSs8iCIsY1MDT10NNXRxgG17q+KkkeSMrK1WoDUgUw5jUjS5qFhNk5SltCIBkgSq15J6xJ1OnbVoxuwTZSiL3i3GRz4dgoZ1ZUP8AkbbmiRSws+d11DO0B2DtrL73Y5LiQ1ckHMSFqTB5QkifHsrouH3bbTqJI59b429QqLjN1cOXC4pnpCdQSYtyT5pPYaGkiqXjF/398EdST0sL7uZcD381x/DIAcTkTCpAEayTFuWutaLaWHvmgyk6aEFPA9sipe3N4XGnMuHQMMgaZEAFX/sY91UytsLckq6ylGSbC8XJtA5z7pNc/M0Gzozcg+i6puu8CUMDW22G588FR724jPi3FjRQQfWhBoqr9qLUHVAkWgWFrARQrUMgedbfitCCIxxNYNgA6Bdr3YA+hYf9yj+EVaATWK3E2xmwnQE9ZASU9qFa+o+4itQPzar59MiDVa1t8N9uG7gvPJ9Gu7aQONviPTO/qpuWL9tWjNZ5SoEmud7e3tedVkSVJZH3UyM08VaTPLgItVDNJ95fr6trC2d/4CnDQkDVBXbKOuAYfaqkGUKcQT+GU+FiKvd398n2VZytx1oeelZKoBIEgquDyOkwONGMrWk2IsrH0Dmi4dddioopvC4lLiErSZSoBQPMESKdo5ZyFChQpJIoo6FCkkhRRR0KSSFChQpJIiKr3dmJJmVAnWFEBXfHqtwqwNR8Q8EgqUQABJJNgO2h5mtI+JSCyG3cOX1fR0pFjmLhmEcgI5jh29gqs2Lh3+hWpDxBaKh0ZEo6t9Ztxq3xW9DZBSwlTq7xlQcsk2J7PzPGi2VsdxtiFAKUtZU4mYkXhM6TMTwMkUJFEHu1mkk2OIwtuFxnv28skFM67yrTCPFxtCyIKkhRHKRMCncvZScIF5f0mUGTZNwBPVGl4HGnorejJ1RdUJspoginooRU7pJqKLLTtCKV0k1k7KARTpTUd7HtpMFSZ5TJ9QvUXytYLuNuak1jnmzRdLyUIqs+0aVO9E2hSzBM6JtHibnupeMTiloIZQkKIgFSikCZvIlXdYcKEfXRggNBdfcMOuXqiW0cm2w5n7KnqgCTYDibDxNVr+8eHTbpQo8kdcmLWj51mnN0iVITi3lvOXJzFZTwFgbFNwOBMnThds7gNNp6YLOeBJKsqAOrnyj7shPOL0n1Eh+UdUXHRwtsZHE8sPUqLjt8siFKDKgAJlw5RfSRrztrWRVvjjMVPRSEyIS0OtHKRJv3/wB+hM7EQC4W2kq6qQkHr5im8qKpzXgX0AtU3DMvSJcCY+6mB2aJF/UOdDPE0mbz5Ithp4zdrB54/Vc62TuzjHJUtpyRqXSAdAT5xzXqxY3cuMzms9VCFKIEkCSuBeDFoMdtb7AbPLSClGYk8VCLxYmSOQmAaqX2sS2yDh20rVnWlYkSIKgCmYHK0cqGdRRtu9wJVorHvOqCBs3KrY3QbKkn6Oi349IGW4QITmgquUzYXECrvD7vqIGdXKyRA+7ppxB9rurM4fykuJbhbKc8m6jHdISInxFUW0vKli1qU22UIjzlAQEDiZJJm/OiGloaLBVvZKDjZdgygdY2gRJNoHuqsxm9+EZnPiG55JOY/wDGa5Ica5iwv9It1xKSsJcUYUE3VkKTE8YjxqRuZvhhAwsYrDthTKhBKc6155lKQB5wjTtqYe4qns2Nxcb8lv3t+EPJUjDZ+kUISpYypB4Eg3jwqn3f3zeO1V4DERmyqPMSAlacp4ApKvUKibV2uwHlFoEIaSM+RrKhoahSjAm+usGxihtHD4Q4tjaXWcWAhICFgIBAX112k9WRHG1RLAXAk4qbyGsswZ78wrXbOwF4gDowi/CbpPFMCbA/9Vm9q7oqwoStxRhRNkgi4gxJvpPAaCunYV/KtadROYRJsq/C2s8ay/lUae+ry80Ouy4hYkCCknIpMAkwQu+mlCuoYyx3ZixPuiYNJTRWYT8G7guQbXVLyz2/yFCo72M6U9IRlKoJGsGL9/fQoENLRYrvYpGuja4HAgLb7obPeK2VhtaUACVqHVUIuEyBmn1V0YVW7CvhcMP9FHGPuipmKZKm1JBIJSQCDcGLEHmDWRWACXVGxcfUymWQk8vVQd5cX0eFdVMQg9usJSPFRA8aw262xlYtRAV1Bcqym/7ItGbTuBm+laTc7ALdaecxR6VtfUAdOZNjKj1jaDH5FabYuz28M3lZ/wAsqKgM0pTmiQFcRbjMVrU8HYsAKDMtrgLNI3HJSkBaApJJV1c8qIGWbiEpB8y88VGbXWyd2EYdoNmXQ51XCUAzYxN+qkeN6moLjYcWtIyiVFKACoxx7THrjwobN2g1i0KW0olM5cwkAkXOWQOy/b2USBhdM/W34bxkrbd7B9EyGwZSlSsvYkklKeMwDE8as6w2I3cLGNTiFYgoYXdxvOpJUoJgAAecDCZHfWlw+8uHWoJS6JOkgiey4ieytWEPLcRksmeWJj7F4ufJWlChQqaSFChQpJIUKFCnSQoUKFMkiVVXt7Zn0hlTebKTBB1FiCJHKrRRqLiHAkEkwAJJOlDzgEEHJSAvgVgsZs9/CIDgDf6MALU2ogxYSpJAB7Y111rYYdeZCVfiAPrE1AxWxWHllStVEFSQsgKyiEhSZq1CIp6KDsyXDIgYX27+CzpSA4jciyUCilAUaq0rqm6bijCKVkowKV091TbT3hbYcDagorIkW6p8ar395FnzUpSPaNNb/wCClLbo1BynxuPfVDhMWFZUrMfi7hwHf8JrkdK1tUyYxtfYcPu66/R+j6eSmbPq3O2+8cMk/tLbruWesuZAsSmYsQEwCRrHH11nOiWn9JDib2WQRf8AZi9btOOSkAzGUhXqgmJ7jwqFvXhMUpLq15VZQrIEJzJDcgEJtPSKFyeUgC1UaNcaiJznXuDzOPFGirFO4MDAAfvJM7sb5tNJWX0rLi1SpwJBBTbKNZ5nTjW+wW2UPJzNKCwDHVBPbBmIPZXJcHsR50BKGjdIuqABmAVeY4cNey1dB3T3Y+iJUcyluLAzGMqQBoADHrit6ndKcHDBB6SgpGDWid8R2Zj/AErbGYAuKSsiFJkAkgedEwBPIanhUj6KALqAjkB/+ppSkKJHDjck+ECB8aItpTGZcHS0Ans0n/ujViXJwQU2gDQq75jTttfsoNvgCEgeF/WEj4moeI2kwgA+dmMA+dMawTPZTZ22tRAaaVz60CRA04akceBpiQpBjjirIrWRoR6k/M+6omEaIW4CQLpXzPWEce1JpvDPYhc5whKZiLzwk6XGo4aUt1jK8iVDrJUnTiIUm6p4ZvXTg3UXCxssNvGEYbaLaihKm3ClRGXMnrHKRHA5rzzNS9rb34BbbiGfoxxOdKujWkHM5qFLCQMxibzyqw3/ANuvYPDpfw+RWVwIcziequ8iIghQAHaRXKd5N9S+6wsllIaUsENtKQFJ6mV6V3gxGQ3F+dDm7QbIgHtC244Lc7K3WZbc+kyelkqyiEtpzm6Up1CbmATTm09mNKbLYbSEX6oSAmTqSOfbVC7vo20hBzBQXGW+s/hABJ8Yqw2zg8ViMOgsJSM+qV6c+sOI7NOdAFzniyN1AwrH4zbjiMDicKFqDiYBA1daSoJVcXPV4HgeIin9yHg5h1BS8qUrAkyT5sgAcTMARzHgvfPYrjLmHUkgvKGQ5QAlWZORYjlcf2qVsDZyGkdCkyEstvExcqWUkn1EDsiimG+rfNDTPDDhtw/ldO2RjypvDuQQVo6NQIuCmw0Mc+J0qft7Z638K80Qeu0pOokGDlgAazHGqXZKoYWkatqDg7tFe6a1DaVKANh4lXuED40U3MhCOXmJK84CigoKhJTBEE3Ue4mT40Ktt7MAlnGvt3OVwxJmxuPCDQrHkN3HmvSKRh7vH+0ey63u+k/RcP8AuW/4ac2vjuiZUvjEJ7zYfOmd3P8AxWP3SP4RWe3v2pmWG0myNe1R19WniaEoaI1ukNQ/KDc8hs88lwelqnu8byPmJIHM/TNUwdMRJI5Tae6tbgNqKbwMqHmg5ZOoJ6vvPqFZXZ+GLiwkcTH8yfV8K1O3khLASLSQlI7hJ9QjxIro/wCpa4RmOnbmTrHg0fXEeXJY+gqZ0khLch8PmfoMSrFjeaWC4TKhqMsAK4aXipOwNutfRVuFCUFsn9GgQCVHq5RzUTHfWRwigWHQVHSQnnEX52qNhlnzeGviLD+InviuX0bUyOqAx5uL2x635rrNJ0zIaSaSMYtxHp9VoZXiFl10yJsOHcP2R77k61K2rhUnClQF0z60gqT7rd1JZgpGUWAgDlFI3hxQRhg2DJXbxXqPBM16CLao1V5sGANc6TE2xK1e7WLLuFaWoySmD25SUz7qtKgbEwXRYdtB1Cb95ufean1lO+Y2XQwBwiaHZ2HWyFChQplchQoUKZJChQoU6SSqqrbWG6VsozBJPO0xwq1VVRtHAKUrMhQE5ZkEwU3SUkG2ptQFZiwgC91bGATYqv2HgUgFamx0oUpJVqTHH+XhVwVVFw7QQkJF456nmfHWnQa0aSERwtbwWRMfzDbenM/5tRzTWb837KE+FE2VV07NCaamgFUrJXUHeTDdJhnEjUDMO8X+E1y9CetP5tXXTex7uyK5Nt5r6P0xj/KzH1AkVzOmoT2jHDbh99V2f9N1IEUsTtnxfX2Cu8OqU1vdkvJVh21KzHqCRJIGWxnhaONc12LjUvNJcRooeI5g9oM1ud1HEllaVAEpWdYgBQzcba5qA0O4x1L4ztHqCrtKtDow8b/QqRhtsLzKAaMDQJHgJ5RF+NxTreIxah5iETeVHSeEDlpTTGLdSTlRmA4JFjKrEGIskTqbmnWEYokZsgGpGYyZ+7I4AmK6dYpAG5DEYB5w/wCZlIESCTJJBUezQcKcRstlBkkki8lRMRN7cgabd2Std1OqAJkgWAEzY+AF+3xNWAw6EG+ggqkqN4BE9tPtUdbCwPQIxtNhH+WmRpCE6njYX8Y40lva7yxmQzCZNyfujUxxMyIFBjbKB1WW1Kj8KbDWJ78p/Jp1bz6k9VCUSD53A8NOyTpSzStq5jqU5hulUkZ8oVEmCfCwjmePCkbQbCQlRV5q0kxAsTlUeeiideFNp2Y6okreMSLJEaajNyns4caP6mQlC0hSlKUgpJKiSbWkC2vZTi6gQM7qHvdsrp8DiGROZbSomSc6BmTqeYry/jCV5STBBIUkmOr90/EeFesWcQjIhQABVlM2BObUXua8rb84dSNpYptw3DyhOgyz1TEcExUS25TtdYLq+4T7BYQChBjRUCT7q1bqnVrUkLbS1YkjrL7stgBwm+vC1co3dbcw7LRKcqXUSOSik9aJ0kQeRgkamtNsTHFKnnx54ASIv50k2/2jXtrMe4scWuyWoGCRuuPsq33+2c2jD9M4VHoeuk58qwoQDlmRKh1YIIBINUe7W38G+srbd6NRYSyGnsoXCfvBVkr0AtfWwtWa392i47hVLccJlxKAnmACpRjhfLXP2lCPD51pUcQkFzhuWfVEsOrnZekthbw4dWK+jhwKW4hSSBcAi5ClRE62mtPsB3pWEnMkjndQI4EaDt0NeffJtiHC8rM2tTIQrrAGEqIIAKu2Yif79T2NtNTGCUlKglxDcJsCApuG7zIHDxNO8tEwjbuzVLWPELpXZXWL8obafrF+4N03/wBiOVqFUe2tqKefW4XelKoJXAE2AiBy08KFZMotI4cSvRqF16aM/wDVvsF05ravQ4JmPOUy2Ejtyi/cKyIWVKnW+v8APxNTtrk9BhJESwn1ACpe7G75eV1rITdR58kj828a6vRFNFT05m2uxJ5YAfe9eR6cme+rc3cbNHuVZ7r4CAXCLmye7ifG3qpO9dsQE/gQkeKpUo+8eqtK/hMt0iE8hwi1hyis7t7ZxJLolX4hqeABHZFeeaVml79KZxYutqnZqjID0811v9PtijYwNOQN/wBxzv6qNstJKHhIjLccTZcR4ioDLC1qSlsSomwmJ1MX4mLdsVabHwihmK0QCLTqDcTGosSOdLwmyy242tKgShQVBETlIMa8fCgqaTsZw8nIgrTq6qleyaF7/mFsMdltl0TG3QyTfKrRSSk5hzERY0TDT7/6wlMdFCm0G5VCgVW4kj5dtWmOxPSqzOwT2gW7qNpskZtOIGhj4g93ZXUU2kpZ39lSsO86xwA6bfNedyQNb/edhsthj9/7W0wWKK03EKGo7eMVJrC7A3t6/R5TcwATJngJ4HsraNYoEweqrXKdf71oQv12awIPLf5gH0Wo2ZrzgLc09QopoVarEdChRUkkdChQpJIjUV+pKjUZ+hp8lYxV+aKGekGjTWtGPgHJYjz8Z5pZXRBdEo0kip2UDwS8xodJSQaOlZJHnrkvluxHRIga4iAY4BJBVPfAHrrrBrnnlo2IXsIhwXLSvcof2jvIoaqhbI0F36TdG0Uzo5CG/qFuq5buTvYrDOhC5U0sgETdBNsw90jlXet13wHFgx1kggnQZDe55hXurzHhVqC0lAlQIItmuL6cYie6tn5L95XE7Yw63nFKK1KaOdRP+YkhIEm3Wyisp9EDUtnabWz4rZbVHsTE7HdwXoRTz/SKypzD7syE3nnrBt+bgYfErEqWlAJ80C9iLdxjnxpWPYdcUkoJCdFC6bcfO1kfs6gUTuBxC1AKcATMwkQQBJTPPgPCeyjLKoEWGSW9sNF1OuLImYzEJE8B2cqJbmFZtCQdYgqJm+hk8PdSVbCbJGdanAAZCjJJtqRwt6xUrom0GyACeJgExpr1j3mnsolwta5KhubVyA9E0pRMCfu5iBE8OQidSKcD+JJHUSkZhxk5YkkkTF6sA/OgnwJnxMD40TiVkd9rmPcnx409k2uNyJtgwCogeE69qiaPInmpXrj3dWgWQPOUAewAfGTROJRHFXaokjlqq3qp1WoOGdSG3EpAlKlgRrE5k2TJiCB4V5/8ueBybU6QD/PZbX4gFB/hB8a9CNPBLq0p0UlKoEm4lJMARoE1xny64XMME5oYcbP+0gjie2m/UlsWv2/sD6Vs4Qn9KG0OoiAc4SCR4ypPjWY3B2M8vpHmhnFm4UYFxnzGeRyjncwDXQd0cb0mEZP+mg+C0JWPiR4VA2BjWsNiTggmJD+IKzZttGYZQonvInhl7ahJCHnFXRzlrSAsX5Ud0f1bDyUNOuYlKEoMdbOkhSiUz5pjSbHuFc8Ru+01tD6M4rOkECT1ASUgyqxIFz7r10XaqnNq45GL6dlrCMOZWA4rruFtQLiktJ63WI1MQMtJ2qvBs4l1beGS++uynXjLaQUgQ02nS1pNxfWmD2wAAFVudr3JUjZuyUMIjDBtoKBLsqK0gtqUCZMnVMJNronjUTaDSUpIUhTilBUkkpQlRm4E3uCIOpJ5VYpYS42qElHSqQpWVARZKSkti2WMxUq34u2l4kZsS2V2SJBSNJAV1Tpxn8mhJqoMqY5GuwyICPggM1PJERs1geS50pJk5pmTPbc3ve+tCtBvfJxjkmfM4R9xEWoUNK7Wkc7eSu3ooyKaMX/SPYLW/Rg9h8KgC6WkDMdBIBUT3ARWpYcbZaCGp6scNdConvvVNsJH6syY/wDjTfwFXH0L9Hnn88qzm6ZqxG6CO1gSeO7DH7NyvMquBr6p8js728gUhG2SF9fSE8YAH3lRzJqHhsURMqKpJN+E3AHYPzwoOpVKS2AVhQgGwPGPVI8annZjb8qalpQ89pQuk66cAYsoSDQ4iqdJQ3c4Gx2547eSlFKYbhmF/W33knMPgQtBM6jXgKZSwkaX7b/CmXXugSrVIHnJ5zE+OnZWbGMcU6VoKtSoDW3ERxEVuMip9HlokYHuOwC+G8X9s/IIGqm7z8nw28sdxH8/Y2mHYbM5zA5RJNIdagnLJTwJETUjd/CjENhwkgaQNZHnDwq7x2LS0kCJkQB2dvZXRNlZh2WNxywQTaYuj1pcANuZPqsttLDNvxLaUkaKQMqrdvHxq0d2cUICnXSVxb8RPDx7qhpZKjKQeduFJxeIWmJu4tWRJVomZMqPAAAq7qZ4jiOsy1znbM8/qUoWvlvrgkbDjYdMzuCssHtZabLGYc/vf3q1w2OQ5OVQJHnCbpnmOFZNaGJgFOJWIzLWcyAbwEpByg66aCJ1rQ7PYQlKSltCFECcqQn4Cst1TG95Az4DD3/gLdZTSxMGt6nH2/kqymjmmOlpl/aCEHrGCAVc5A1IjWKYzAYkqeqptCmGsQFAKSQQbgildJUxIClZLVTD1E9ikgpBIBVMTxi9qaU+Cop4iCfGY+FUyPBwUm4KCo3NAGs5iSoYhwoUQMx0uD4aGrPC7Umy7Hnw/tUqTTEEjuxf8JGHA7M1kTQuBLgrChNJmgFVuIS6VNCk5qGalZPdKmq/eDZhxGGdZBAK0wCbgGxBPiKnzQmmc24IUmvLXBw2LlLfkfQEEF9SFKnNkQFSe9RByzPVAA56TVWPJy9hSHW8UVuNLSsIUnKDlIVZWYwq3rHbNdXxIOc8jfwiomM2eHACbEaHjfh2jsrk31UsbiDsK7JkUcgDt62LbqlAEAwbjRIg6cz8KLoCSZIAFuKu2ZNvdwqJsValMoA+6MpvHm2Ggk2jUipacPaVKA46D4qmtljtdodvWS4WJCWEJ/EpXcf6YpvpUpVYAQNLTe8wJNL6NH7Su+SPlFJaxAFkga6C8cBZINWKKWXVHQHwEe9X8gaSW1k6gcdSfcMtK6RZ0B9yfjJ91IDRJMke9VvEgc+FMklBpIsVeAgfC9JcCAR1eOqvXqq9LShOmYq7Bp/xtSA4lJsAD7zpylXupJKPiXyHG1AfiRYH7wkXMDVPOudeU/dvEY7DtJwzRcWjErkAgQFJmSSQBqBXRdqOqLRIB6sL0jzSFaqPIcqwG2XMUpTzjZeDCJWooJAIHnEREwBwHOqZXllrC5VrGhwNzZW25exX8Lg2UYkttLQgoVmcBEJWpTRkdXzFERP3RrUHb+zsI88VO48pQpAbW0yLOIBUopWoSSCozAiwI50jC7tIShLzi+nzwAJIsoWVJE2kafyNbHZew8MylJQ0mYBzKgm/GVd9UCaSR2pgDn5Keoxo1r3WZwGycElKEYfCPupQVFNihslZlRMmTfmIHCr/AAGzlglSMNh2TNyQFL8SkAzbnV19JtYW7ASOeth76SAqOQ4yY8erJ99XCHxFVEi+AVdi9jqIKnX46pFgEpE8QTee3XlVCcPg0kFbjZKZlUk5YGfq8V2uVE2tzitJiG2nklC3UkGD1FQbGbGSdRwphWw8OhEpaRIkpKklcXFxr2adlVd0pnkutc8D94q1s0jML2XFN8nW1Y10tLzIOXKq1xkTfShTO9Ta04x5KgEkL0Bm1spsSLiDYxfhpQoB7QHEAYXXodGT3eP9o9gunbtYZS8Ow3mA/RJUJtqkWqQ6IGWQYJ004D+VY/Ze/OHRh20KQ9nQgJkZcpgAcTUhjygYaes28bcMv9Vc/LTSONg3PbfZuXDz6MqzI4iM5n3WnQmBmBiDHbTa1qkKCilafNUNRzHaDyNqqMF5R8GEnOy8T2BPb+1UBXlAYmzbsdyf6ql3eogDXxHHcD77FSdFVZFuzK1zuITiUltwBLoGk9VY5g8p8U91zml7KcbVmbvlOhspJB0UOPhrUF7flhQAKHQQZBGUKSRoUnNY0D5QWlAFSHOkTZRATC03ib2P9xobdDTyMq2AVI1XDaPccOBy2cBZdD12JEZv5Y8+PuujI3gKmgEoKFGPDs7+FV+0ceUKCT+keUJCSTCB+Jw8ByAuaySPKUyhCiltwuaIzZco/aN5MXtUTDb8MpBlLqlqutRCZUrifOo+srxDF+SNZ33ieHDaeCqZoWve4GSM+lgPr7LYPbOXlzuq6QakzlQmdYSCAB23PbVe0yX8OVFRKlJWG1KvkHWSAPAQVakGqDHb9suMraIeCVRoE2III+92aUjZG/LTTIbUhwlMgEZYie/W9c/207wXXdjsJw8uHBdDTaKeyMv7M698AcfO+3G2a02wsH0LCUnzzJULG5PZwgCrVO1VjlWM/wAQGPwO+pP9VD/EBn8DvqT/AFUA51UTdosqKil0hM7XdGVtFbVUQQQCCIIOlQpOUJmyTKeJTaCB2EE2rMDygMfgd9Sf6qH+IDH4HfUn+qqnCrdndDHRtac4z6LXbOxqmU5RcTIHLmKmDbyuXvrCDygsejd9SfnRHyhM+jd/4/OrGOrWANbe3knGjq0C2ofRanaGIW7IJtmCk80kcj402rEukKlROYJCiLEhM28ZvWdb8oDGYSh2OwJn+LupK9/2ZgIdjgYSD49aollV82P3/wCqP4ZWf4ytNmJUowEgmw5cP5ClKRwIrN4ff3DkHMh7S0BOvM9bTX3Ul/yiNKVKkOE9yRp41W6klILiMSm/C6z/ABlbXZ75PVN40qYawGE8orCTJbd/49n7VSz5T8P6N31J/qruNF1VqZrZ3fEMMd2xZ82hq3Wu2I+i2k0easUfKfh/RvepP9VH/ifh/RvepP8AVWl3uDxKr8Fr/wDEfT6rZzQzfn11jP8AE/D+je9Sf6qIeU/D+je9Sf6qXe4PEl+C1/8AiPotZi03BHd/MGo0ZgRwuNY94uNazTnlLw5BHRvepPD/AHVDV5R2z9x0ACwGXhrJmuZr2tdMXMxBXS0VFVthDXsNwtfsXezDdIrD9MhCyqEoXmQSbJUkSEgnsnwrWdEBquO4AeHOuI4veLCLCgGlkK85CkoKVHgTeQe3UXg0WE37U2wWMzpQFdSSCejiyF3vlVoZuNaLiqGshAGzYqvwqqklsWWvtXWsRvHhET1wojsW4fgasMJtFK0JU3CkkAgpBUCO+wB8a4ed60fhXPh8/wCVONb9OpTkQ662nNMJCeOt5nSTAIBOtRgrXOdaRtgi6nQUjI9aK5I2b+S6y/vS0VrZ6UocTYgiFCZTmSnKSoAzfS3GuW7rbK+jYtnFLxC3HDPShZyAIKDnWpSiEqhStVTKuczWW28w1iXFuuFanVjz4ykqACUFUKg8J7Bxp7COtJS30hcWpGUkwnr5dMwMz4/zomSpYy1jfks+LRdW8XMZHO31XTtpeVfDNurbSA4EIJzLWtIKk2UAchTI5JvrxEGswHlTxZuhrBPIJJAbcUhVotEquBrasr9b4dS5cQpcTGZDa4KlKUs9eRJJ4RVth95sInVDx7wg+AGaAOwADsoaSr8OfoiodFTfrjw9fdb3YO/JxicjjCmlKJQUyFp/CeuQnjOg4Vf4JkrZTmjzcqhc3TZXIajlXOsF5RMI0oFLT0jSyAOI4KqZhfKrhk5gW3vOJEJQT1oJEqWeM1ZT1BIJlIGOHJUzaLnvaOM2Wj2fsdTSHsPAU0lROHKSCcqklWQpAEFCpSJsUx21a7NXkbSFoSlYEGVJJ48RfTsrHnytYSbtYgjtyEerPHuqPifLUwizWGcKuGYpQOySMx91WmSIydpfG1lUNG1mrq9mV0Jb6iLA+qPeqPhWM8oO8a2srCSQVDMq+iZgJIgC579Kzj3ledWbjohqA2gLV7S1Qe/KKo8ZvOh50rdU+swAFEIzdkgQIE8Iqmona6MtYcStGh0XNFM2SZlwNmCsGNvvAQDb39kVomPKds/Dt/pFKddT52VBJkk5QC5GsWgmsHhdrMyc4cKY6oAGv7V7i1NYM4MOl1zp1mD1ejaI6wgmVEzbs9dB0MLYCXXAujNK07piBHGeijbzbZ+lYp19IWhLhBCVgBaRAEECRwo6jbTea6VXQpUlu2UKiRAE6W1nSjpP+Y810FK0tgYCLfCPZf/Z"/>
          <p:cNvSpPr>
            <a:spLocks noChangeAspect="1" noChangeArrowheads="1"/>
          </p:cNvSpPr>
          <p:nvPr/>
        </p:nvSpPr>
        <p:spPr bwMode="auto">
          <a:xfrm>
            <a:off x="0" y="-660400"/>
            <a:ext cx="3381375" cy="1352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Рисунок 4" descr="Matematik-ders-kitaplari-ind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4648200"/>
            <a:ext cx="3657600" cy="1828800"/>
          </a:xfrm>
          <a:prstGeom prst="rect">
            <a:avLst/>
          </a:prstGeom>
        </p:spPr>
      </p:pic>
      <p:pic>
        <p:nvPicPr>
          <p:cNvPr id="15362" name="Picture 2" descr="https://encrypted-tbn2.gstatic.com/images?q=tbn:ANd9GcQxoKmsoUmY_n2BNmtN26mRpRd__TBmQIS3_j0ct8neP7mhe45K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076450" cy="3381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812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338" name="Picture 2" descr="https://encrypted-tbn2.gstatic.com/images?q=tbn:ANd9GcSUQAckr8RWb3POwT8TgqTJm_n_fWau9fGdF8lx1FSOHcuRsTQPj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 rot="21362650">
            <a:off x="3503471" y="1523913"/>
            <a:ext cx="4572000" cy="4525963"/>
          </a:xfrm>
        </p:spPr>
        <p:txBody>
          <a:bodyPr/>
          <a:lstStyle/>
          <a:p>
            <a:pPr>
              <a:buNone/>
            </a:pPr>
            <a:r>
              <a:rPr lang="az-Latn-AZ" dirty="0" smtClean="0"/>
              <a:t>   İNFORMASİYA VƏ</a:t>
            </a:r>
          </a:p>
          <a:p>
            <a:pPr>
              <a:buNone/>
            </a:pPr>
            <a:r>
              <a:rPr lang="az-Latn-AZ" dirty="0" smtClean="0"/>
              <a:t>      İNFORMASİYA </a:t>
            </a:r>
          </a:p>
          <a:p>
            <a:pPr>
              <a:buNone/>
            </a:pPr>
            <a:r>
              <a:rPr lang="az-Latn-AZ" dirty="0" smtClean="0"/>
              <a:t>           PROSESLƏRİ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0248441">
            <a:off x="-1650658" y="650681"/>
            <a:ext cx="79566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z-Latn-AZ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MƏZMUN  XƏTTİ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6400" cy="692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676400" y="3048000"/>
            <a:ext cx="6400800" cy="1752600"/>
          </a:xfrm>
        </p:spPr>
        <p:txBody>
          <a:bodyPr>
            <a:normAutofit/>
          </a:bodyPr>
          <a:lstStyle/>
          <a:p>
            <a:r>
              <a:rPr lang="az-Latn-AZ" sz="6600" dirty="0" smtClean="0">
                <a:solidFill>
                  <a:srgbClr val="FF0000"/>
                </a:solidFill>
                <a:latin typeface="Algerian" pitchFamily="82" charset="0"/>
              </a:rPr>
              <a:t>Alt STANDART</a:t>
            </a:r>
            <a:endParaRPr lang="en-US" sz="66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11" name="Subtitle 9"/>
          <p:cNvSpPr txBox="1">
            <a:spLocks/>
          </p:cNvSpPr>
          <p:nvPr/>
        </p:nvSpPr>
        <p:spPr>
          <a:xfrm>
            <a:off x="1524000" y="22860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3200" b="1" dirty="0" smtClean="0"/>
              <a:t>1.2 İnformasiya və informasiya prosesləri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33400"/>
            <a:ext cx="5334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9"/>
          <p:cNvSpPr txBox="1">
            <a:spLocks/>
          </p:cNvSpPr>
          <p:nvPr/>
        </p:nvSpPr>
        <p:spPr>
          <a:xfrm>
            <a:off x="1752600" y="4267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3200" b="1" dirty="0" smtClean="0"/>
              <a:t>1.2.1 İnformasiyaların qəbul edilməsi üsullarını sadalayır.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7772400" cy="1470025"/>
          </a:xfrm>
        </p:spPr>
        <p:txBody>
          <a:bodyPr>
            <a:normAutofit/>
          </a:bodyPr>
          <a:lstStyle/>
          <a:p>
            <a:r>
              <a:rPr lang="az-Latn-AZ" sz="8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STANDART</a:t>
            </a:r>
            <a:endParaRPr lang="en-US" sz="8000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/>
      <p:bldP spid="1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http://shuherezada.ru/uploads/posts/f10c409a13e538e1dbe9ec4b1af54c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81000" y="1143000"/>
            <a:ext cx="8001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MÖVZU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114800"/>
          </a:xfrm>
        </p:spPr>
        <p:txBody>
          <a:bodyPr>
            <a:normAutofit/>
          </a:bodyPr>
          <a:lstStyle/>
          <a:p>
            <a:pPr>
              <a:buNone/>
            </a:pPr>
            <a:endParaRPr lang="az-Latn-AZ" sz="6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az-Latn-AZ" sz="66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az-Latn-AZ" sz="6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İNFORMASİYA  NƏDİR ?</a:t>
            </a:r>
            <a:endParaRPr lang="en-US" sz="6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292" name="AutoShape 4" descr="data:image/jpeg;base64,/9j/4AAQSkZJRgABAQAAAQABAAD/2wCEAAkGBhMSERUUEhQWFRUSGB0YGBUYGRwfFxUdGB4eFhgYGB0ZHSYfFxojHBgcHy8hJScpLCwsGh4xNTIqNSYrLCkBCQoKDgwOGg8PGiwkHyQsMiotLC0qLSovLiwpNSkvLS8wKjQsLCkqLC0sLSwuKSosLDQtLCwtKiksLzQsKSwsKf/AABEIAMIBAwMBIgACEQEDEQH/xAAcAAACAgMBAQAAAAAAAAAAAAAABQQGAgMHAQj/xABKEAACAQIEAwUEBwUFBwEJAAABAhEAAwQSITEFQVEGEyIyYQdCcZEUI1KBobHBYnKywtEkM0OS8BVTY4Ki0uEWFyU0RHODk7Px/8QAGgEAAgMBAQAAAAAAAAAAAAAAAAQBAgMFBv/EADwRAAEDAgQCCAMHAwMFAAAAAAEAAhEDIQQSMUFRYRMicYGRsdHwMqHBBRQzNHLh8SNCshWiwkNSY4KS/9oADAMBAAIRAxEAPwBz2s4ZetXS2ZTmYhRMkgGZIUQummw1FbB2ga5hlw62WN0iQ65ZIUzsBOwjr+NSu0PCrb3e5sM6XQQCXOl3NEw06tA2O8xWl+EYrCNYuWla85jwhAFUR4lnXK5POOZiuCKTs7snw6Hf2V61tWk+jTbUjOLtnq6aX0jvWvArfZMskfWeYLBmASpYzlAmB9/SnOKx6KF7lyxtKxYXACTmgDbmJJ1rCzeNy6bWNGUW273NbYKqOQMouDmYYDXQkGtXZ/gVu491lV0UA5dfC5BK89RHSedWcyoOqx0k8ZkR5JGo5hl9QaXtEGee9uShYfjzWrhN5RoSwBmG0MaDTfT4/CnHFcK96xaxNlUkCSoUEzO+8fEb/pE4fas37ndNbcszA5ztlg5tVBgRt1nlTe52cu2Fu9zeItFG+rA8RMEjKdgeUgT8hGWDoONITobmDBB433UYirSFQEDK4cbghKLdyURbneWnSGN5VSInMM+bXTVY6HassJwG3dxT3TcLWe6U5s8pbZiCywSMkrBA5fhWrgvCr17NYuhlCQWLasJEqNwSDB11pvwOz3uHe1cDWlIHihVLqfApMiZhY19KYwr6rgW1RYzHdx4KKzhSJyG+8RoYMj02Sm7jy9xksXLdxEI1XLrA1B3IgczuaS4Etdvs2Qhn8rajJv4gFPibfqNqu3DuBi3eC2kIQT4yQQZAltjqZ5xMmse0OAdTmtICApkiAwHvHRZP3a1lUwzxmqtmQdLnwJ98EUsZTaTTY3UROnjGvYq9ivrEjNkCiGZtA5AIVtCSqyQDy19Kkf7Ds2VyB/GVljuNRKRqY106aVo4fwtbqrde2GSGzEgroJhTKySCJGnMdK12rSpdd10UoW7oAFoK+FVBGrA89NDvSzw4gMfq46wdNfP6rebOaxxEbcTw92T3g+A+pYMVMQwyrNwL5csxpMD4a1Xr3FUu2GSykd2TDrGZtJZSpOkH7o2irnwjg6vYJm6ovqNJCuojbMmoPwOlI8DwLD4TvSgdTl+svOZBU7hW18c+KNJmnvubuiBfExB7pIuUpSrsD3Egl0iOHNV7At4WzllzZfCCJYA5pmNNQIgjQ/KVxW54bfdHNbUElSTnWTsxGpA0AM03vcEwtxdcQUPmRysAoQAIBgan79OVQcBwC6rnDEgr4iIjVRqGPUknb0pN1Kq1uSQQYFjpunmYim53S6EXg8NLLDCY8qwhFPekLI3HKNdNzHXepVy29q+bEFv2lgxIJ8QbkP0+FTLvAcNhsPb+lOFIceIHVSxgagSQGjU6Dc0j7SIqYlmtYlfrFW4ili5eRAZSRlVJEwDqBpWjMG6ixrnmS0g6mw3HvVZhzMQ9wYLEG8GCRofBNOM8Ou4e/dv5mCf4ak5wC0FoBBAELtoBsKhXsa91UYIbbB4VcvmOjbESwOhjYU5wnEmvYS6ri5dKKB4CM9ydZ2hT99JMeLl3D4cC1fzWlEyCIZpAEjWZ5z8pras3pGZ2OMG/z7LfsqUiZDagEgxNtIta2vPinWLs3Z8aL3hfwrbHIAZWmBHMkVJ4fwQteRroC+FiFgS8EecEGdCPwqFY79ntd4Sqgp4mgEEqDBJ945Yjf9d3GsI30225vOqqpAkgKpYRIMAepmdl2ihjGNe6u/NqBB7r+O6TuepIFjp5JNjOHXBccZnJFwwG1EEkwIAkfdrpUbGdosTNwgIESRlyL0y7wCeukU44Jxyy6ot1ma+jOGBhiMpJBmNQeW9HGeE27qeNrhW7mZdgUyiBouhAJmT6elYmnUaczKmpE8QOfjCebXaypkxFMW5eMdsJXie0ly4oeEQR4SFXRoOYgxIOWflUjgfFQLf1aoW0ljLZtdVE6CARPODTfgPAcOqvYZCpgKQxBLiACwJEiZ1j0pfiODWrV1EYsUP91bRguUsxBmRESBrqflWj6FVrek6S5tJ2n5jbTlsqmvh3zTDIAv2jyP8AO62XuFM9tyxyrcMkZZ6EQQIC6zvWq01mwgFt2TKwZ9AyuzHVYbyIcvKIq1Raw6OWfu7asASYgZgo105kxVVxvD7KXTdJV7BaUCOCXKmGERDQZHz2q9Wg7DuDqZ2vy59k8AlaNY1QWvmJsOJ4dsLX/tJDeUZMwcMJUmQAc0A7TrvuAOVaONWHuuO6lANAC2pMkz92YfcKs2Ax2FNlblm4LatcKgnKIY+AbjUk5fmKhdoXs3UC973j2zDOpHgI0YHKNDOkVR+GyUw5z57tZM669i0p18tWQwiLcflotGHxiWbBw+IZ3cwpuZACCTBCGNV3IkTAqDx9HS1bWw5e2WfPlUd4MsMoJjaNDPUbVMxCXCoABPerK++fATrqDJHTXeonZLGnvmVfCF1utmEH3Tuujenw1qjKz6phw5aaCeOhEQStmDKDWaJi5Fo4abX05prgkti2gR865RDNGY6T4vXlRXmO4c3eNkueEmR8Dry0ivK7ba9UAAM/3LjOYxxJzfJKLGBs2ERb5BuWmlsjvmLK3hC5tMsakDoOtM8H2suXLgChVt29YPmf9AB+g6077R2bTWmL2yWCnKYkiRlzQDrE/dSLszgs9mbCqVz6lxJOXRgCdgf1rlVhWa/oaRib2HDjJXU6WnVpGrUBJmLmwnh78k24djxeNxXsqDdbxCCcwACy0DbTSfSs+03DluWSlxltW1AYsAfCFIJ+A6nkJptaYZmOQzMTAmIXSsMS4JIKmCpBEDqK6rKbspa8z3RZckVYeHttCRcJu28iHDPbgMVJYHM2SVnl4ekaaipnE+FOz51ulRBzAMeQMROg32+NUnjSYbD45bgc2ICkKit4jLFpK+6YiJpzifaLhcphnMg7Kf1qrcO3LlcPS3Dgtq72NdmpOJkXkXHLn2qxcOwD23ZiwM6CSSYHX1rzEYRrttBmAA35z0qsv7T8PyS6fuX/ALqiJ7ULQUAWrhjqQP61Iw1MUuijq8PmljUJdmm6vuHusJEqYI16+Fa8N5s/u+X16iueH2pATFgmTzf0A+z6Vof2oPmkWANI8xPP4UxCpKsmM7KPcvO1y+Sl4kBBI7uASuUjSN5Ea6dKdW8N3djuwEhUiQN9NTHqda51e9pt8xFtBBnZjyI+161A4h7RMRcUqSijfw6H5zWfRhvWaLrd1d1WGvdbs97LpvEsfi0ulkVGtLac5ZOYuIK8viNKhLhTjsPaa8DbB1KBjqNYn7OpnrpFc8wvb3FZQlu4CF0EZWb7zEk1sHaTiJAjvv8Altf0Wo6POOtodip6fJ8Go0cFdbfZQTDOWS0Aqgk6wFJOg06AVHfhb4m6zGbDhFNtsplcpEEbDNHpz25VUVx3E2nw4vX/AIdwcgPs1l/s7ij65cQfixH8TCsfudMEEW3jj/GyuMbVF5k8fdr78VdOIcGvNftM7rdAEeMaAhd2Gxk66VWe2mYugvlC1pZm2I008HKBpPOJpe3ZjiTRNm6fjdtfrdrP/wBnuOYTCqSI8Tg/w5qh+GEHIYJMprB/aHR1GuqiwEW1V44biCma4L1tBeZbhS4VJRYgpIMDkQQYHSo3aTjVl8OFa9b8wMeYmPd/ZmdT0n1qt4P2e4xFYRYOYR4neOpnKk9NqkH2cYlkVGuWgF1kZjPTSBpr+Aodn+ANtx87KjHUs/SOdptHcOO1/cpvwztbZe0VxDWhlYQpLHRQpRuZkEbzuKh9o+2SMy93dRlIKsuVtJI8RJ3G2gHWkF3sOyXu5Fx3doMiw+TXeXLRtr03G+ha3vZgUJd8R9WiMzMEhgRqNMzeGJJO+g0qzqbalPo3Hkf5VcxbW6RoABktB9PJbeGdpcHYVGgd4pJOVDpIiB1H9TUbFe0NrlplJIJaQQI8E+VtpOkcpHxpbd4JhggdTfYZwpEpmIJiUyowJ5QSDPWrHZ7AYXuVugYi4HAMArMNzjIp0nX4VDBScAGGw4If01OXVG3JsTeCP53VVxfGU77vka5nJJYmOc/3cTkEGPTferZw72hrczRYGZVBLsQQBmiWMaAFt/Wk/FOx1lLzWy+QMrd2Jkk6xM7HQ6bGlnYPEquLUMhud6hTKACNSrZiDpAyzNDQOtltf34pmo4PbTzy4hpPC1t9wBKtN9n4nimtBzbS2xzFCfEsZRpOU6gGSvpTQ4a+LyYYWFOHtIAdJmJPeIZBDExoZ1BqL2fQLjy1vu7aHwC0qSxCgkkEGEM7n0q7Nih3gEGSpMaSRI13qtJnSNnNJm/p2clGLr9GRTYOqG2HAnU7X5qm9rMNbL4eyFUKpzGB4bQAMyOTEMfvAneptw3MNcZQgy3CfXNuJnrGuvKpfFOza3MQt3xKGIDKFjNAPMHTlU3jeKS1ZlkPh0TNsCRAM6x8aWfh35zUd1YIIjgNZ7Via7XMZTbJsZniVJv45A2VmtztE66x/wCD93pXP+K8OH0l7hyJLaid1X3oAnlMcq2YzDXDc+kXbYQWyoeF8WrQCY1YnqNYjetv0h8R3IexC2ySuZmBZTzYnl1MfKlq9Z2IbDhlEiOfEHh+ydw9P7sczHTIg6W7OP0WScLDgNvmAIMHUHUctNKKc4jGDMdV35CB6aUV2aNGmKbQ0iIC476ji4n35JdxC9dUl7xJKAhchBcK25YDdZ/KoPDOKXHttYtt3Jc+cKABzlidjoOfOtl3jRuK97LbR7elwANmJJhV8QgtCkwORGmtOeH2Fv2LDMy20F0XFkCb2hJnMImTuOQ++vP06LjXNzlgQZN9NTtzXac7oqfXaJnwI4Dfj3rDh3aK/wDTO6uLClTMwMzIAMywxCBuhJ2HOrHib65vMPKeY6itmEwqKWyqBr+YBP461jilGbb3T+Yr0NNpaLmVxK1RryC1oFlx32jMDftmRsw+RH9am9nuxNrEWEuNcugvMhckCGK6Sh6Vo9oyeND+0R8xP6Va/ZxBwa/ssw+Zzfk1a7LHdY2PZpheZut8WA/hUVIX2bYL/duf/u3P0YVcLVqtvdColEKp2+weDH+AD8WY/mxrenYzBj/5ayfigP5zVl7uvclQpSG32Zw6+XD2R8LaD9Klpw1Bsij4AUzyUZaEKCMNWQw1TctEUIUL6NWX0apcURQhRfo1e/RqlUUIUYYevfo9SKKELR3Fa8SyIsuQF2k7a6a1LqPjsCt1CjyVO8Ejb4VV0x1dVIibrThMLbMugBFw5p6xpIrZi8CroyHZhBgwfw9a3YewqKFUQFEAdKzNAFoKJvIVJxHDbFruLd5M7EmA5DG3mI20ErOvxArn/Y4ZMbaUnKZZc2kjwMJ1GhmK7FxLAW7nnUEgggwJ0MxPT0rkWGOTievLFMPu70qPwqtJhbI22WtSrmA47rovZzs7asXWuC4WeSJJXUMAx0jQydxTLFcLtvi7V/vCGtqwjN4SDuI5EkgyPsipGAGr/EfwipmUZxoPKfzFWaxrRDQodXqudnLrxHcsb19ZXxDzdR0NJ+NcVAfumQOjrOYa5SCBJ+/n8KdX1EroPN+hqJfxAbvbeU+FDLRpJGw+fWq1NhMSVVhgyQq/c7SWkxZF91gSvhMoOgaOenPY1sxnE7N6yHTeCFPMHNqGXpG3xpX2o7KC2o7vO5usADm1RhrIA80yRrt99aLaFLaDKxC+EpJnTXVtSD91ecxVWpRpupOi53BOvPlsu42hQe1j6ZM8JG3LaV5iuIPmMWljTa4wGwmBOgoqZZw1plBlQSASCwkHmDpyorq0sNUNNpzDQbBc99ZocRl35+qaHhq5Gs22Ae2Q1ySQHnUEa9dNelKLWLa5lw622e2SpPiMROqkDRRp5vWo/aTiJW81y1GZgVZtQHiARlkxEDmNjpWb4UHBd+LgUkw3hOYFTsseUn8q5z3Z6009GgzB1HC9u1PsoFtNrn/3G3I7m3yVkxuDvrcX6OWKDRkLmBCrGu8nbemN7Did28v2m6j1pf2VxVy7YzZ1JmCShkwBqYYanfamN5LmbzJ5T7h6j9uvQUoIzg63XFqyDkI0suV+0Kztvow3JPIjnTz2WP8AUXB0uz80Ufy0n7fq0GSDqNgRz+JqZ7Krv9+v/wBM/wAYP6Vrsst10+ztW2tNg1uqqlFFFFCEUUUUIRRRRQhFFFFCEUUUUIRRRRQhFFFFCEUGiihCh4kVxvtKuTiN06jLcVvwV5/GuzYgVyD2gWIxrx76Kfwyfy1IUFdQwNkZn1bce832R61N+jDONW8p95uo9aVcGuOy5gy+IKfKeaKft00C3M48SeU+4eo/bqUL29hRK6t5vtN0PrRisKMjat5T7zdPjReW5K+JfN9g9D+3RiluZG8S+U+4en79HehKO0dy+mQYeSzmNXJJIBMQTERrM8q9s8CNywveO3fBYLSSJk8pg1H4r2Uu3MSt9bqyCDlKnKCogECTOv8Ao1B40b2HwxutdzlmAKICACTBgz105b7cq5lYHrmo2RzNrDYcSulTaHdGykRPZeTz4Jdi8BirbsveMcp0KhSI5ROtFbsAma2rG3JO8iDvsQW0I2ryinhnFgOd4tpJt8ld+JLXEFrTHIJfxfg+ZzAK3NCymdNyIWdJ+MaVY+BYZ7VhrlxWuW+70Tw+U+YEFug29TVS7SdpGe4CLY7y0viuIZzg+HxgDw/DWPysjd7dwqrZC9xctyxZpckrJ0aCNeUAz0pGhSDHOqDrWtx8IXRxbaopU21TAPvXyT/g3E0YZLdtgABC6eFQqqJk6Gpt282byN5TzXqP2qicCwlvD2ygeYM+JgT5RppUfA9oO9ushWAoaH1AgERIbXN6V16TnMa1tW7jwC4D2hxc5mgVE7dEnNoRoenLXkaw9l9+L9xftW5/ysB/PUjtqQWIBGsj5g0s9nN0DFj9pGH5N/LTWyw3XYsOakVFw5qVVVKKKKKEIooooQiiiihCKKKKEIooooQiiiihCKKKKEIooooQo+IFcr9pFqMTbaN7YH+Vmn+IV1W+K5v7TbfisN6OP4D/AFqRqoKsXZHEk4e2cpPgQbryRV5t6VYBebMPA3lPNeo/aqq9gsYpwqyQIYjfpVrTErmHiHlPMdRUlCL19pXwN5uq9D+1UJuOK5uW1BJCTMrGsjrU+/iEOXxDzdfQ0kv8CtZjc7wSoJG09R8Oe280vVNUOb0YBG61Zkg5+5e47tC2e/Za29vKkpdgakiDAJhspK6gnc9Kp3DuDPcVgWcLIIOZQczbnxGCT+eu9XXjPCu+uKy3VURDSZ+ECYHTSN6iYvs+rWFS1eyEEyxYzroSIIAOk7acornVsPWrVCXjqt0g3K6VDFMpNysMExNpiPVJ/wDaAEDvSYAGiyJAgiQdYIj7qKzucEwts5FLwumjvE8yIMRM0U03FUmANL2iLfEVg7Dtc4uAdfkE5wfZ3D22d21yAZlghQdTpOpB3iTU3h/HbZtsSQiWgJcnwwSQD6DTeoGP4uy3IgpZDBWdw2kan7jIisMHwFr6XEvZe7uBfrLTMpePFqskRyPWOYqlOzopWANxGusX4d3ohwzdaseG82tPKeSsWDxCvmZGDLmiQZGgAOo9aHUZ/ip/P/zSPDWLPD8OVZ9FYwdi0gHyqRJ+HxrR2TwuJ8ZxLkqSxtqZDwzZwzNOohhpAiCOVOCoCQ0678lg6iMrng2BtOp97qtds/7wfGq72JfLjLP7xX5qy/masPbRIf7+p/WqtwJ8mLtnpeA+4vH5VqEsV3DDGpgqDhjU0VCle0UUUIRRRRQhFFFFCEUUUUIRRRRQhFFFFCEUUUUIRRRRQharwqg+0q39TbPS5HzVv6Vf7tUz2h2ZwhP2XU/M5P5qkaqCtPs3f+zsOlw/wqaulvzD90/mK597NSCl5TOjqdz7yxyP7NXy1ZGYb+U+83UetTugKRf3X979DSntdYdsMwRnUyCcomQNdeg0mfSmV6wJXfzfaPQ+teYvDjI2/lPvHp8aze3O0tmJWlN5Y4OGy1cHxguWlJdWYKM5BGhidY0BqHj+MGz3ZiUObMZ6c59NT91QcVwpcN3rZmFm4uXu1DMxZp8UDp9+nwpPaw7OEtHOyDWA2hKySFXkvTY1y8Tin02hkdbl6awnadBjiXz1f28wteOvs9xmCsQxkFVJUzqIJ1/ptRTp+Gra8AmFA3OuwP60VT/QaFTrvJk3N9z3Kf8AUXN6rRYcv3WrtDxRiyotxgrsDIUaFCAUneTof61uw2MfDIr3mK2ciKNJgnYnUQRrNeYjgqWvrczmTCwQf7w7QQJOuhGtNeHcOAtKGXPJzHMZ8W0gEQv3VtSpVy8ueb9thrtz11VH1KQa1oFt+fooeD7K2i7uzNcVjIRyWVcygkiSdTO9NhYKkKDAVIAjYAgRvWdgsCwCjQjnt4V9K8d2zeX3Tz9R6V0msDdAlH1HP+Iyub9tgc+p59Kpq3Ml4t9lg3yhqufbcnPqPxqk4seM/tAH8Mv6VcLMrvGFNT1pRwm9mto32lU/MA02WqqVlRRRQhFFFFCEUUUUIRRRRQhFFFFCEUUUUIRRRRQhFFFFCFhcqr9tbWbB3vQBv8rBv0q0vSHtJYz4a8vW2/8ACaEKlezZz3l5QYkKdukj+aujWVbMPF7p5eo9a5d7PbxGKYAea2efqhrp9h2zDw+6efqPSrnVVC33kaV8XvdPQ0YpGyN4vdPL0ovO0r4fe6+h9K8xjt3beH3Tz9PhVVKR8Str9K8F9heZB9VOhXxDMFJ1jchdedU/B4q5cZgMy90CSSrRCxmEEyDJymNqvXDrLtea7dtr3iKEVtiRJJMxB16evWp1u1K6opzAgyRqCdQdNq5lTCNxIDza66dPFih1YmwEqmrisXcAeFhgIkQYAgHnuNaKc4/GILjCUEQIzDSABFFPtoMDRLz/APSXNZxNmDwW3jww+JtocwYqwa2RMEjSARuJ0+MVK4XxdQqo0gjQE65o229466b6Gq/ew4v3bllWAa0x8OUjTc5DsN//AO71PRO6Fq4swy6g+bpP39esTvXLOOqNBe5kNBvebaE9x+S1fRAAbJnUDy8VYLWJWW33+y32R6Vi+JGfn5T7p6j0rXwy8kFVbNBGvM+Eb1Jfz/8AKfzFdVj2vEhIEEWK5p23cFufyP61S8b5lPVY+RP9au/boeKqTxAaIf3h/DVxqoK7B2Su5sJYP/DUfIR+lWNKqHYK9mwdr0zD5O0fhVutVClZ0UUUIRRRRQhFFFFCEUUUUIRRRRQhFFFFCEUUUUIRRRRQheNS3HW5BHUEfPSmLGoOJahC5H2Iv5MbbB55gdD9gnl6gV1nD4kZhv5T7rdR6VyPhB7viKjpiCnzY2/1rr+HPjH7p/MVYqoW29iVld/N9luh9KMViRkbfyn3W6fCtt7df3v0NGL8jfun8qgKVpxnFEtIXYkBeoIk8hJESTpSHi2PS7YQAuo7wBsoMqCZkxpHPUxp1q0Ms71XeM4dbWHm3bAI8OZRBUZvT4UpicwaXT1YuITOHIzgbyq5jreDuOWZ3BMAgkzKgKZgb6UVieDk6vcOZtTME666kb0UoG1yJ6Nneunmoi2d/wA1M4NhUu4xnZjCAEkjL4jAVWHIiYI5zVhuphx3YuKAzAhTBjXfXaf/ABSbA37ov3LOHQeF/GzR4wN5OXRpJA0O25p+eDrdRDcJOUGPLAnf3a1w7Jologkm8yRrfw0SeJd/UBdYRsb6WUHh2FVL7Jc1PKdjMEfMfjNN2wiZvKvlPL1FKu0GW1ae87kd0w1gc8o90aakVTOIdo+KPePc3rCWcoKOEzOymNdZUGZ5cvXSMG37s44bbVp4g7do8kvU/qDpPFbe29oBtABVLx6juwf2o+YJ/SjtBdxhabmLZ/TIgH4KP9fgmxGJvd2frAQCDGUanb9a6Swhdf8AZrdnCkfZuMPmFb9avVk1yP2SdoJL2HAzOc4I9BBBHLQb11qzQULdRRRUIRRRRQhFFE15moQvaKw7ysTdoQttFaDfrA4mhCkzXhaoZxNR8RxNE87qvxIH50ITM3KxN6qxiu2uFTe8p/dlvyFKcT7S7A8qu3yA/M/lUwiVejiKwbE1zLE+024fJaUfvEn8opVie3eLeQLmU9FUT+RNEFRK682JpRxDjFtfNcRfQsAflNcz+i4/Ee7iHB+1IH/XAqM/BHRgt69Zsk8rjgHSJ8qkcxz51MIlbMVdQ44upBXvgwPIjMGJ/Ouw4fCJmHhGx5eornPCfZ0t9S30tWQ6BrQB5akMSRI223FdLt4c5x428p5L1H7NE80ALbdwieHwr5unoaMVg0yN4V8p5eleYlcuUtcIGbc5QBof2a9xNo5G8beU8l6fu0SUJdxzBspt3LcZLbS9tVlnB8OnUCdoqbbw9ogIyqSwOhA1EwfjvUTE466uIWyFuEOhbvIXKMuh5b6iAYn50tw+GvKoxN7+8WVhY0T4QQTIJ+/0pSpW6MOdeN9dtY/ZMinmABgcNLyqhxsnD33tW8J3ipADlnlpAM6COdFOjirlyWbEwSTpl6GB05CvKUa3MAW6HSzV2BiWts5gJ3Mvus8fxi0mIJkL4gSLYJzayNlgnXWddedWW9xnusMbvgGW2bgDMyyBrr4CRuBsYnaq7Zwa3cQbbIXtqSCVUSATmUtljQ6+uvWmH+08IQrFS4T6o+ElNBmAI1BIjpNZ4V3Rte6wBdvPf4bRZJ1mMcWAAmBf6dixfjIxvDsTcRRle08gtJUhIg6biK4/heFKNbbvaYyQFYhZ21Ef6n0M9iOBZWxREiy1t8qhYBLrmYwB+Pqa5JgnBy9I+e9dLruZwPvzSb8gqHL8J+U+iX8UwdwQTec+hJ/r933UtYEqZYnSY0/0accaXQONQdD6f6/OlU6H4H8RWlN+cSs3NymFdvYyf7RdH/Dnb9oV2mw9cL9kt/Li3H2rR/BlrsdnF1crNN89Ym7SPFdpLFvz3rY9Mwn5DWk+K9omEXZ2f91T+sVCFcjfrA4iucYr2pp/h2WP7xj8AD+dKcX7TMQZyqif8pJ/Ex+FTBUSustiq1XccFEsQB1JgfjXHP8A1Jjb5hXvN6W1P5INq8t9m8ddgm1cM65nP9TP4VMIldQxXa3DJ5ryfccx/wCmaT4r2k4ZfL3j/BYH/UR+VVfCezu+xOd1SDGiu3IHovXrULh+BwLYxcMbt93ZikhFVMw1O8tGhogBEp/ivagf8OyPizfoB+tKMb7RsURobafAf901a/8A0fgrTAGxcYg65hdcEa6wJX8KZpawttGW3aKSCBlw9wbiOVuiQoXOPpvEMQYHfuDzUPk+YGUVswvYvHXdTbCz71x11/y5m/CunNxq0Pdvf/hu/wDZSrjHbazhbOfu7jwQIyskz0zqJjp8elEohVfCezS+3nu21g6hczcgdCQvXpTSx7NbSsM7O/hJIzgAxHS3PPrWnhvtgsXLwt/R7g7xgJzKcugG0a7VdcFxq3ddcq3NVPuEjcakiQBRJRZctu9puH2HZFwWc2yPEz5g2k6Z56xtuDV6scQTu4t2lRWXTLAjMPQDrXGeP2cmJuL0I+Y8J/Kul9m7+fCWDv8AVgfevhP4iksXUcxoLSuhhKTHkhwT+5xt+QX5H+tcY7QY83cVcYmd4+DEuI+4iuncTv5LTt9lSfkK5BiX8dw9Cf8Ap0/SqYN73klxWuLpsY0BoXauw9jJgLH7S5/85LfrU/ivGreGQvcaIBO+pj9NhPqOopNxLtHawGGtoTLIiqFG8qo+Z209RJA1rl3F+OXcXczOSdoUdf1Ov3bChlM1HE7JZzg0Jj2p7bXsaSpZhaGgWT4hzn0O2usTMAlRYexnGMXh7ZV3JtMIWy+uUdQd002Xb0pPwTs+Eh7urcl5L/U/lTp3jU1u6oAMrUsTK6Bhe2Vu4ugCuPcYmT+7Cwf9aUY/jN9EtC3hy/ek5tzkUGCWEAzrMa865xh8YrgldgSPlVh4R2tvWAFP1iD3W3HwO/3GapmMmSrMcGm4nxVl4jhx3jeBNYPzA/Zoqqjj+IbVr1qSTobbEgcgSGAMCBNFNis2NPL1VzQ/8jfn6JpjbNu1buuMSpc3cua3oV11TQ6HcEmRpsKcYVrGGS2mTw+fNuxfYHqWMnX4VjawmCe1dv2u5YklmvAAjOogEgbxvA6nrUGLOOtYZVuQ05y9tdGNvzKSRouaDr0HWkDTyjqEDSPH6p13Xs7NA1tvHADkVZ78FLo6g/wCvn3hd36tD+wNCN/9E19CDDqc4yjfoPsivnnhagInULrPpl/80+uaFKa2sZW1V9P9ev6xSS/hGQsDyB15GOdM8bcXSWUQeo5b/wCvhWx2W4uhB05EHTUfhr8qwP8ATfm2Ovqth1mxuEt7OX7i3Js5s+WPACTB321qyW+E4++Ae7vNP2zl/wD2MKY+x6wGxFwEAxY/nFWvG8OxN7EWrdsd3atkM5EQ4BDLrlkNI2natXvyjSVWnSFR0FwAAm6qWE9nWKYnM1pADzYk7A7KsfjTTC+y8Zou4gnSRkQLGo3LM0/IV0azgllvCN+g+yKy+iL3nlHl6DqKvKwhU+z7OsIpWVZ9fec9Cfcyjl0puvZvDW0YpZtKcp1CrO3XenlzCrK+EeboPstWviC21ttIUaGNhPwqCQNVYCdFX+P9k++uJdtubdxIEqYMAzpruJOh0Ip1hcgCoGkxoftRvHU9RuOde8Exa37ec2wviI1XQidCvURz+NbBw9XtgRHqNNeR05jqNRVWuDgHBDqeRxG6ysWhL/vfyrVNvdsuHNxBLAtd5dZjbNzulAV/UtDHYiQDvWXabhjuvd3HKANpeUcyB/exHKPEIG85TodPCvZ4LZQ5g9xZbOMsNr7ysh69akOhxBbaNZWvRsNPMH9adIOnarBxTGWLRQDDi5J5GyoGkeLvbinnyB2qJisWSCFwdjIQZYliQI10tYd1n/mFSfomJSIFo66DuVHXcpd/Svb+NvgEPYtEQZYF1jTlmtZf+qiVTLwIWi5hsUxGRMOg5/2cMfuLYhI/yGl/Hux+IxdnIL62wYOgUBSDJIW2gYmJGtyNToeTtePrMNhmEc1a034B834Urue0HCWnNu5buArzyA7idpzAiYiKjpWsuTC0ZhqtY5WNnsSHg3sXRLoe5iixtsD4UAnQHcsetXrB8Cs2rikeIqCQTGh0EwoCzBImJrTwTtHhMTmNtl82zLlOw5MBNNjZXOPCPKeQ6irmp0l5lYuomkcrhB4L5/8AaDZyY+6OrNz/AG2I5dDVo7AYjNgwP927L8zn/npP7WcNlxpIEAsfxRW/rWz2aYnw37fRlf8AzAr/ACUnjBNKeCewZioE+7T38thvUgfjJ/AH+o3rk1u6YDRuYkg5SwAbLMRtrA1/Oul9r7Fy6ndWlLu0wq+YyMug5xM/03pD2PwOMtYpcNdw7/R8QT31u9YbujlQkPmI8L+EKCG589KzwXVplxWmOMvAVee5dxFzWXdthyHw6AdSSdpJOtWvg3AlsjM0NcO55L6L/Xn6bVaF7FWrU/RgVZv8NzLN6W3PnA+ydaXOhUkEEEbgiCK0fUkQ3Rc50g3WM1pd9ddlEnpPL+sVtNJ7vDWa/nJ8IEAfHr15VRkAyVVTsPrLfa1rb42dLVpc927oiTA08zufdRZkn4ASSAfFBJVEUu7nKiDdj+gA1J5AE10fsl2XTDW8zgPfuf3jxppsiTsg/EyTqa0Y3MZKlVVex2DAHeE3njxXMzKGbnCjygHQDkAKK3cSxcXrgyjR2G3r6AUUoftEgxk+S6YwQImf937LLHOcDiYw2q3mzPcJBLeIkoqgZUEnU76nTY1bODMGVVCukLJjLlUndZA36iqanBzkdkZe8tMQx/3TSdGkwZEH7xUjsRbxSMchRrZ8VxnDCTopEzBeADMaxGlUw9ep0uVwIGw9/NNYmjTqUswcMzbGZkn+NPRXHGObdu865mKAsFG7EICBtz2r5mBZ1zEgqNhOmu0D9fSuzYjimPxAZsNPdtdKx8IMyQCLZEa9Dvsar3aHsxhr922VCWrj/wDxDIcqBzGY5WlcwkzoOc9Q87Ega2uNd+xK08CRrBsbA3BHH3dc5yituFvlGzD7xXR8Z7IilokYtShM5+7YkDckBX1EA/OeVLv/AEBgrdoXLuO71S2UBEAZmjyx4mB1GmhrYuaQQ+3olhRcYNOT2A2PBHslxn/vFlSSly2wMe5qG6RGn411LiV2/bt2msK13xAOkickEkgkiCCB1mY5yKVgWTh2K7rDqltCobxh8zDKT9azjMsnSdhOtWxOL3LmCW5ayTlHeBWlrcgMR6sJiPWsfvDWtdr1fnC2dhXscx7gId4X4ppdx1u0T3l0qWYQCRzCjp1NQL9m8+LU2r8W1UhyIMQQSpB2JEa+lV5u1sAA2rdxh7x3gAAKZB36zp0rFeNoLLFz3L3BI8TMD45A9CAPl1pI41tS8213Btt4rZuArM/tubbHXeNbK+XLOq+JvN1H2T6VD4zwa1cQm5JKCQdJEa7xt6V5wvFtctWmDh9YLEQSQpmY50n412vhrti3kZwsTOkmQR8VPL1p+rVpinmfEHvSNKjUc8tZqNeSaPxOzbUBGYhTELAAE6xpEfCpmDcG2hzkZtpIE+mo3qj2eOrYuePuyyqq5cpYF5BLhtIEmIjQimOL43ZuJatXCgfNmygHwFdQCTs2u/oaRp4xzcxqOFhpEDxv5Jp+BcCIaYO+tlaRhA2cEsRm9Psr6Ui4jOB8SMe5529IXWJQ+5vt5Tp5OcHD9o3s3HkG7mUeITC5fLmMQJzHWdIFOsHf+lJFxRBUhgysBuDof1FN0sUKthYxMJZ+HNOHP+FQeAds7GMYIGe3czaIxHiEGGUgQfhuPxqwYyz9W/ibynn6fCqL287MLIvKot82uJMZhqJA5mPMIjc09wHErqWRaxBhikLcf/EkaCeT+h+Zplrw52XglQx7RLtDofe6sT4cHQsx+Mf0pcezeHuLL20YnnlWfnE1ru8LxDYtb2dBbtiAkE5swhueh21+NS7WOgqhZAx0A1nmarmEda14E7rWMsZDttsoGG7H4Zc6qhC5h4Q7R5RymKm4Lg9uy2W1mUEEkZieY6zFZtiGHeEZWIOwknyjlUbB8Ud7hDJ3eVM0t5WBI1B9I1HLTrRnaH5OXC3ioIc7rG6517WuA3XvqbSXLpOQkKpY6ymygnZfgNaWdhOz2LsXnN6y1q29vz3GRRmDDKNWkaFuVdf4hghdCi4ttxOkieXryqupetWLtyxlslnDsIUDIApMExMmDpyiqVi2Ax2hstaGeczBcXUHF4K2yku9oga6MGPxASdakYHhRKhrd7ExEgL34B+5iFrRd4o2OjJd7vciyCctzIRIDCNwCR6GsLWOuPec274thUAFt2YqesE8wINcoVKLDAneL8Jm+nC2q6zmViIdAI1t8v30U6zeZswN66wnLlcWYM6iZts08oit+M7PXWB70LdPiKhTF1FEZQrtAuH0cAa6ERSpb7HEKmY2h5u9gkctBp4T6/KaMJx29exZRbrIBMFlMOFILKkAzoJ6x1oweMLmQ8AknYg95ul6uCc+XCwAnT0CSYmzldlWWybkqVK+jK2oP4eu1RbsxAkk6AKJYk7ADmatPeYe8965atHvEuK3eDQgt9WcknymMxDCDm13NJ+HPeFy5cuWgikeBzbYAqTBdSDCsdJ01G0bFsw0Ekzv3duix+5lzupaImdZtoN1ZuxvY5sMWvX2+uK5SAQQi+bRiJBPvdcq9Kc8Q4gLGHN0sSEIkA9WjpvBmkWLwJTLea67m9bK5ZZQSwPiIJ5K0Act6X8Owd8hrat5hLZ4OYLzmOU76cqwdjujd0DWmffitRh21T0r3CLTaO33Ca4zi1pnJVnIMQY30+FFLG4Jd3DIQ0NImDm8U7etFatr/aBHwD33rM08GDGYpvj18V0cmtFiOrAgBj1MACfQVhjcQy8JdlZlZcKSGBIIITQgjY0UVfD/ABu97lSLln6h9Fl2jukYYEEyHTWdfKKrHELKhFIABZ7kkDU68+tFFKY74qn6QncBoz9R8k24if7Yi+6MPovIaRoNhWOAwiNYvSin6tzqBuDofwHyFFFWb+bPYsnEii2OXmk/alica8mfqlH3dPhTTswf7FdX3Z25a76V7RWf/Xf2HyXTr/kqf/qlWDsL9LjKINwyIEH4jnWHE7YKXSQCQ9kAxqBkt6DoKKK1gZHd/kqNcemZ3f5K29jbh+jgSYFxgB08Ow6VWO2gjH6aeAH79dfjRRV6/wCTal/s/wDP1Oxy38QthsBaLAMVN2CRJG+xO1LcZYU4e2SoktEwPSiilX/8R5JvDE2/WfqrzwAf2UjrP4gTUbiOJcKsMw/s1zmeRSKKKeqfhD9PouCz8R3afqs+zBzWSG8Q7wiDqPIBGvpTrEWx3bLAyhTC8hA00oorfBfgU+wLLF/jP7VI7w9TSfCicS065VETy3OnTWiitqn9vb6rBu6jcfOW3fK6HeRoZyhZ+MaT0qs+0jG3Bh8JDsM4IaGPiBVZDdR8a8ornVD8fZ9Su59lgGtRn/uP+KvmDuHubWp8q/w0h4haBx5kA/VncfsNRRTdfRn6h9Vy8Ob1P0lL8bhUGLvAIoCoCAAIB6joaU2FHe3dPeNFFeYxn4tT3uvS4Qks7h9FKvHRzzF4CecGZHw9KW8Xvst0FWKlRoQSCPhG1FFWw4AaDz+ith71gDwKuWPYnhepnNZ1nnKmZ671s7PieHKDqAjQDsImNPSNKKK9UBfuXnKn4J/WVI7TXWFlYJ1dedKuDt/af+Vq8oriYz863uWuH/BPYfonONPjP3fkK8oor1LdAuUv/9k="/>
          <p:cNvSpPr>
            <a:spLocks noChangeAspect="1" noChangeArrowheads="1"/>
          </p:cNvSpPr>
          <p:nvPr/>
        </p:nvSpPr>
        <p:spPr bwMode="auto">
          <a:xfrm>
            <a:off x="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0" y="304800"/>
            <a:ext cx="6172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i1.fastpic.ru/thumb/2009/1110/ed/33468580378ebd9c55f254e6dd0ddaed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752600"/>
            <a:ext cx="8229600" cy="4525963"/>
          </a:xfrm>
        </p:spPr>
        <p:txBody>
          <a:bodyPr/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v"/>
            </a:pPr>
            <a:r>
              <a:rPr lang="az-Latn-AZ" dirty="0" smtClean="0"/>
              <a:t>Təbiətdə və cəmiyyətdə olan informa-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az-Latn-AZ" dirty="0" smtClean="0"/>
              <a:t>    siya mənbələrini qruplaşdırmaq.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az-Latn-AZ" dirty="0" smtClean="0"/>
              <a:t>Təbiətdə və cəmiyyətdə informasiyla-</a:t>
            </a:r>
          </a:p>
          <a:p>
            <a:pPr>
              <a:buClr>
                <a:srgbClr val="FF0000"/>
              </a:buClr>
              <a:buNone/>
            </a:pPr>
            <a:r>
              <a:rPr lang="az-Latn-AZ" dirty="0" smtClean="0"/>
              <a:t>     ra misal göstərmək.</a:t>
            </a:r>
          </a:p>
          <a:p>
            <a:pPr marL="860425" lvl="2" indent="-60325">
              <a:buClr>
                <a:srgbClr val="00B050"/>
              </a:buClr>
              <a:buFont typeface="Wingdings" pitchFamily="2" charset="2"/>
              <a:buChar char="v"/>
            </a:pPr>
            <a:r>
              <a:rPr lang="az-Latn-AZ" sz="3600" dirty="0" smtClean="0"/>
              <a:t>İnformasiyanın  növlərin</a:t>
            </a:r>
          </a:p>
          <a:p>
            <a:pPr marL="60325" indent="-60325">
              <a:buClr>
                <a:srgbClr val="00B050"/>
              </a:buClr>
              <a:buNone/>
            </a:pPr>
            <a:r>
              <a:rPr lang="az-Latn-AZ" dirty="0" smtClean="0"/>
              <a:t>                 tanımaq.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685800"/>
            <a:ext cx="6629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Aharoni" pitchFamily="2" charset="-79"/>
              </a:rPr>
              <a:t>MƏQSƏD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r>
              <a:rPr lang="az-Latn-AZ" b="1" dirty="0" smtClean="0">
                <a:solidFill>
                  <a:schemeClr val="accent6">
                    <a:lumMod val="75000"/>
                  </a:schemeClr>
                </a:solidFill>
              </a:rPr>
              <a:t>İSTİFADƏ OLUNAN</a:t>
            </a:r>
            <a:br>
              <a:rPr lang="az-Latn-AZ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az-Latn-AZ" b="1" dirty="0" smtClean="0">
                <a:solidFill>
                  <a:schemeClr val="accent6">
                    <a:lumMod val="75000"/>
                  </a:schemeClr>
                </a:solidFill>
              </a:rPr>
              <a:t>İŞ  FORMALARI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47800" y="2133600"/>
            <a:ext cx="2590800" cy="914400"/>
          </a:xfrm>
        </p:spPr>
        <p:txBody>
          <a:bodyPr>
            <a:normAutofit/>
          </a:bodyPr>
          <a:lstStyle/>
          <a:p>
            <a:r>
              <a:rPr lang="az-Latn-AZ" b="1" dirty="0" smtClean="0">
                <a:solidFill>
                  <a:schemeClr val="accent2">
                    <a:lumMod val="75000"/>
                  </a:schemeClr>
                </a:solidFill>
              </a:rPr>
              <a:t>FƏRDİ İŞ</a:t>
            </a:r>
          </a:p>
        </p:txBody>
      </p:sp>
      <p:sp>
        <p:nvSpPr>
          <p:cNvPr id="10" name="Subtitle 8"/>
          <p:cNvSpPr txBox="1">
            <a:spLocks/>
          </p:cNvSpPr>
          <p:nvPr/>
        </p:nvSpPr>
        <p:spPr>
          <a:xfrm>
            <a:off x="5486400" y="2133600"/>
            <a:ext cx="32004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z-Latn-A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KİÇİK</a:t>
            </a:r>
            <a:r>
              <a:rPr kumimoji="0" lang="az-Latn-AZ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QRUPLARLA İŞ</a:t>
            </a:r>
            <a:endParaRPr kumimoji="0" lang="az-Latn-AZ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11" descr="494487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352800"/>
            <a:ext cx="2971800" cy="2667000"/>
          </a:xfrm>
          <a:prstGeom prst="rect">
            <a:avLst/>
          </a:prstGeom>
          <a:noFill/>
        </p:spPr>
      </p:pic>
      <p:pic>
        <p:nvPicPr>
          <p:cNvPr id="11" name="Picture 15" descr="52642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819400"/>
            <a:ext cx="35052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0" y="2971800"/>
            <a:ext cx="2438400" cy="1371600"/>
          </a:xfrm>
        </p:spPr>
        <p:txBody>
          <a:bodyPr/>
          <a:lstStyle/>
          <a:p>
            <a:pPr algn="ctr">
              <a:buNone/>
            </a:pPr>
            <a:r>
              <a:rPr lang="az-Latn-AZ" b="1" u="sng" dirty="0" smtClean="0">
                <a:solidFill>
                  <a:srgbClr val="FF0000"/>
                </a:solidFill>
              </a:rPr>
              <a:t>Müzakirə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0"/>
            <a:ext cx="5525872" cy="20005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z-Latn-AZ" sz="4400" b="1" dirty="0" smtClean="0">
              <a:solidFill>
                <a:schemeClr val="tx2">
                  <a:lumMod val="40000"/>
                  <a:lumOff val="60000"/>
                </a:schemeClr>
              </a:solidFill>
              <a:latin typeface="Algerian" pitchFamily="82" charset="0"/>
            </a:endParaRPr>
          </a:p>
          <a:p>
            <a:pPr algn="ctr"/>
            <a:r>
              <a:rPr lang="az-Latn-AZ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TEXNİKALAR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2362200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44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Beyin həmləsi</a:t>
            </a: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791200" y="2133600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400800" y="2971800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505200" y="2971800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5" name="Picture 5" descr="https://encrypted-tbn3.gstatic.com/images?q=tbn:ANd9GcTn8xMQ4K4zuhFS9LqUFeB5z0VX4ArGSsrcJvBqFhV9MW655g4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886200"/>
            <a:ext cx="2219325" cy="2438400"/>
          </a:xfrm>
          <a:prstGeom prst="rect">
            <a:avLst/>
          </a:prstGeom>
          <a:noFill/>
        </p:spPr>
      </p:pic>
      <p:pic>
        <p:nvPicPr>
          <p:cNvPr id="10249" name="Picture 9" descr="http://www.celt.az/wp-content/uploads/2011/06/iStock_000009596575XSmall-300x1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733800"/>
            <a:ext cx="2438400" cy="2581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 algn="ctr"/>
            <a:r>
              <a:rPr lang="az-Latn-AZ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Azərbaycan dili :   </a:t>
            </a:r>
            <a:r>
              <a:rPr lang="az-Latn-AZ" b="1" i="1" u="sng" dirty="0" smtClean="0"/>
              <a:t> </a:t>
            </a:r>
          </a:p>
          <a:p>
            <a:pPr>
              <a:buNone/>
            </a:pPr>
            <a:r>
              <a:rPr lang="az-Latn-AZ" dirty="0" smtClean="0"/>
              <a:t> 1.2.1 </a:t>
            </a:r>
            <a:r>
              <a:rPr lang="en-US" dirty="0" err="1" smtClean="0"/>
              <a:t>Müşahidə</a:t>
            </a:r>
            <a:r>
              <a:rPr lang="en-US" dirty="0" smtClean="0"/>
              <a:t> </a:t>
            </a:r>
            <a:r>
              <a:rPr lang="en-US" dirty="0" err="1" smtClean="0"/>
              <a:t>etdiyi</a:t>
            </a:r>
            <a:r>
              <a:rPr lang="en-US" dirty="0" smtClean="0"/>
              <a:t> </a:t>
            </a:r>
            <a:r>
              <a:rPr lang="en-US" dirty="0" err="1" smtClean="0"/>
              <a:t>əşya</a:t>
            </a:r>
            <a:r>
              <a:rPr lang="en-US" dirty="0" smtClean="0"/>
              <a:t>,  </a:t>
            </a:r>
            <a:r>
              <a:rPr lang="en-US" dirty="0" err="1" smtClean="0"/>
              <a:t>hadisələr</a:t>
            </a:r>
            <a:r>
              <a:rPr lang="en-US" dirty="0" smtClean="0"/>
              <a:t> </a:t>
            </a:r>
            <a:r>
              <a:rPr lang="en-US" dirty="0" err="1" smtClean="0"/>
              <a:t>haqqında</a:t>
            </a:r>
            <a:r>
              <a:rPr lang="en-US" dirty="0" smtClean="0"/>
              <a:t> </a:t>
            </a:r>
            <a:r>
              <a:rPr lang="az-Latn-AZ" dirty="0" smtClean="0"/>
              <a:t>  </a:t>
            </a:r>
          </a:p>
          <a:p>
            <a:pPr>
              <a:buNone/>
            </a:pPr>
            <a:r>
              <a:rPr lang="az-Latn-AZ" dirty="0" smtClean="0"/>
              <a:t>          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şəkillər</a:t>
            </a:r>
            <a:r>
              <a:rPr lang="en-US" dirty="0" smtClean="0"/>
              <a:t> </a:t>
            </a:r>
            <a:r>
              <a:rPr lang="en-US" dirty="0" err="1" smtClean="0"/>
              <a:t>üzrə</a:t>
            </a:r>
            <a:r>
              <a:rPr lang="en-US" dirty="0" smtClean="0"/>
              <a:t> </a:t>
            </a:r>
            <a:r>
              <a:rPr lang="en-US" dirty="0" err="1" smtClean="0"/>
              <a:t>danışır</a:t>
            </a:r>
            <a:endParaRPr lang="az-Latn-AZ" dirty="0" smtClean="0"/>
          </a:p>
          <a:p>
            <a:pPr algn="ctr"/>
            <a:r>
              <a:rPr lang="az-Latn-AZ" sz="36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Riyaziyyat:</a:t>
            </a:r>
            <a:r>
              <a:rPr lang="az-Latn-AZ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</a:t>
            </a:r>
          </a:p>
          <a:p>
            <a:pPr>
              <a:buNone/>
            </a:pPr>
            <a:r>
              <a:rPr lang="az-Latn-AZ" dirty="0" smtClean="0"/>
              <a:t> 5.1.1</a:t>
            </a:r>
            <a:r>
              <a:rPr lang="en-US" b="1" i="1" dirty="0" smtClean="0"/>
              <a:t>. </a:t>
            </a:r>
            <a:r>
              <a:rPr lang="en-US" sz="2800" dirty="0" err="1" smtClean="0"/>
              <a:t>Şagird</a:t>
            </a:r>
            <a:r>
              <a:rPr lang="en-US" sz="2800" dirty="0" smtClean="0"/>
              <a:t> </a:t>
            </a:r>
            <a:r>
              <a:rPr lang="en-US" sz="2800" dirty="0" err="1" smtClean="0"/>
              <a:t>tələb</a:t>
            </a:r>
            <a:r>
              <a:rPr lang="en-US" sz="2800" dirty="0" smtClean="0"/>
              <a:t> </a:t>
            </a:r>
            <a:r>
              <a:rPr lang="en-US" sz="2800" dirty="0" err="1" smtClean="0"/>
              <a:t>olun</a:t>
            </a:r>
            <a:r>
              <a:rPr lang="az-Latn-AZ" sz="2800" dirty="0" smtClean="0"/>
              <a:t>a</a:t>
            </a:r>
            <a:r>
              <a:rPr lang="en-US" sz="2800" dirty="0" smtClean="0"/>
              <a:t>n </a:t>
            </a:r>
            <a:r>
              <a:rPr lang="en-US" sz="2800" dirty="0" err="1" smtClean="0"/>
              <a:t>məlumatları</a:t>
            </a:r>
            <a:r>
              <a:rPr lang="en-US" sz="2800" dirty="0" smtClean="0"/>
              <a:t> </a:t>
            </a:r>
            <a:r>
              <a:rPr lang="en-US" sz="2800" dirty="0" err="1" smtClean="0"/>
              <a:t>müxtəlif</a:t>
            </a:r>
            <a:r>
              <a:rPr lang="en-US" sz="2800" dirty="0" smtClean="0"/>
              <a:t> </a:t>
            </a:r>
            <a:r>
              <a:rPr lang="az-Latn-AZ" sz="2800" dirty="0" smtClean="0"/>
              <a:t>    </a:t>
            </a:r>
          </a:p>
          <a:p>
            <a:pPr>
              <a:buNone/>
            </a:pPr>
            <a:r>
              <a:rPr lang="az-Latn-AZ" sz="2800" dirty="0" smtClean="0"/>
              <a:t>              </a:t>
            </a:r>
            <a:r>
              <a:rPr lang="en-US" sz="2800" dirty="0" err="1" smtClean="0"/>
              <a:t>mənbələrdən</a:t>
            </a:r>
            <a:r>
              <a:rPr lang="en-US" sz="2800" dirty="0" smtClean="0"/>
              <a:t> </a:t>
            </a:r>
            <a:r>
              <a:rPr lang="en-US" sz="2800" dirty="0" err="1" smtClean="0"/>
              <a:t>toplayır</a:t>
            </a:r>
            <a:r>
              <a:rPr lang="en-US" sz="2800" dirty="0" smtClean="0"/>
              <a:t> </a:t>
            </a:r>
            <a:r>
              <a:rPr lang="en-US" sz="2800" dirty="0" err="1" smtClean="0"/>
              <a:t>və</a:t>
            </a:r>
            <a:r>
              <a:rPr lang="en-US" sz="2800" dirty="0" smtClean="0"/>
              <a:t> </a:t>
            </a:r>
            <a:r>
              <a:rPr lang="en-US" sz="2800" dirty="0" err="1" smtClean="0"/>
              <a:t>qeyd</a:t>
            </a:r>
            <a:r>
              <a:rPr lang="en-US" sz="2800" dirty="0" smtClean="0"/>
              <a:t> </a:t>
            </a:r>
            <a:r>
              <a:rPr lang="en-US" sz="2800" dirty="0" err="1" smtClean="0"/>
              <a:t>edir</a:t>
            </a:r>
            <a:r>
              <a:rPr lang="en-US" sz="2800" dirty="0" smtClean="0"/>
              <a:t>. 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2000" y="304800"/>
            <a:ext cx="7239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İNTEQRASİYA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11270" name="AutoShape 6" descr="data:image/jpeg;base64,/9j/4AAQSkZJRgABAQAAAQABAAD/2wCEAAkGBhQSEBUUEBQWFRQWFRQVFxcXFRgVFRcXFhgVFRUVFxUXHCYeGBojGRYWHy8gIycpLC0sFh4xNTAqNSYrLCkBCQoKDgwOGg8PGjAkHyQsLCwqKSw0LCktKiwqNCksLSosLCwtLCwsLCwsLCwsLCksLCwsLCwsLCwsLCwsKSwpLP/AABEIAOEA4QMBIgACEQEDEQH/xAAcAAACAgMBAQAAAAAAAAAAAAAABQQGAgMHAQj/xABMEAABAwEFBAUHBQ4FBQEBAAABAAIDEQQFEiExBkFRcRMiYYGRBzKSobHB0RQzQnKCFiMkNFJTVGJzdLKz4fAVJWOiwjVDk9Lx4mT/xAAbAQACAwEBAQAAAAAAAAAAAAAABQIDBAEGB//EAC8RAAICAQMBCAEEAgMBAAAAAAABAgMRBBIhMQUTIjIzQVFxoRQjYZGBsULh8BX/2gAMAwEAAhEDEQA/AO4oQhAAhCEAcP8ALn+Pw/uw/mSLnRK6L5dPx+H92H8yRc9s9ndI9rGCrnuaxo/WcQB3VK9JpfRiLrV42YGM0BIIBrQkEA0yNDvocskMaToCeQJ9i6TtDdsc9zn5Oxwdd0hjq5uEvjbQSygnVrh987cBVe2OtdokabDZHOjfaJmvklacJZCxtH0IzbuNRrkN6I3boOSXR/8AvwdcGmkVlzCNQRzBC2CyvwYwx+D8vA4s9OlPWrtthaHW+2Q2CymsMLjA2R7nOY6cMcXF8mZJDWuaK1JOI71js/HLBe8cU9sD5BJ0UkVbQ5rg5p+9isfR0oQaZDJc757ctc4zj+A2c4KMIydATyBPsWJFDQih1oRQ+BXW9krILPel52eFxbEyPE1uI4GF4a/JugpipUCtAFXbytbo7jYy0P8AlbrRNWGcOMjI8JGJvSSUfi6j+rQecRoFxajMsJfH5O93xkpBhd+S70StbXV0XSIbXI7ZyMm1OgPylzemLpSWtEjwBWMF9AAMtMtyWeVIuda4fvJBMLWtk6tbSajrtwE73NArn1tNFKN+Z7Gvdr+gcOMlOMZoHUNDUA0NCRqAdDRDInHMNJ5AldOttyMnuiWzRMPTXe8OBoR0rg2s7m11DiZWjtY1VnyebYOsloax7nGzTEMe2powuybIwbjU50pUGu4IjfuhJxXK9gcMNJ+5WsB4HLXI5U1qvGQOc0uYx7mt85zWOc1u/rOAo3vVv2nsrrBJJYIp5PwmRskr8Thhic4tjZmes49YvdvDWg1zUnyoWySyWqCz2R7oY4IGOjDHFoxOe8FzgMnnqDWup4lcVzk0kuvT6OuOOpQ6r0tIpiBFQCKgioOYIrqDuO9OnuF5XkXFpYyZwfIBnhjjjb0xFOxjqfWCs/lGs7bTY7LeMUZj6oglYRhLMzgBBpk1wc0fXCk7sSjF+/4ObcptFAfGaVoacaGnisDGaVANONDTtzV+2M2kjisXQ22r7NPaZIHYiSIm9FEWkVPVaCTppWu5Q9rLknsFjkgMr3QutcRiIe4NfE6G0GhANPOaMTdCQDTMLnfPdsa9/wCzqhlZyUtivvkY/wCrD92m/ihVBar75Fx/mo/dpv4oV3U+lL6CvzI74hCF5o3AhCEACEIQAIQhAAhCEAcP8un4/D+7D+ZIqXcN7Ns0vSmLpXNBwffTFgJBaX1DXVNDlwOaunl0/H4f3YfzJFVdjI2Pt8EcsccjJH4HNkYHilCcq6HLXmvQ0Y/TLPwYJ+oStndvH2Qy1Y+0NkBbhmtLnNa3hmw1OZBOVa6LdstfrrPFa3WSyOILOvKJxjs0RBAAc6M1oQ44qbhUZJpFdFmtF72i73QRRR1eIpIWdFLG5jGvFSMntpiycCjZmyCKwXqJI4nSWZr2Yizzy3pD1/y21bkHVoFXNww8Ll4/p9CaTylkrFo2haIIobLAbOYpxaBJ0xle6QMLATVgGWWWmVKZlMY9r2vtjbX8mrbDhAAkpA6Ut6JsnR4cWKhAw4qaZqbcMMT7ntk77PZ3TQSBsbzCwkAiM55Z+efUq3suQLXA1zWvDpYmEPaHijntBNDo7gdQrcRalx0/nqQbaxyObu2qmu+0Wk2mzmS0zVbNjmwUx0fQBrHDQilDSlBTJR7v2zbHYTZPkwe1j3yWcvfi6MvDh1xhHSUL3EaVrupVHlGIF5zsa1rWscwDC2jnYoo3Evdq81Op3KsqUKozipNdcMHJxeCxfdaz/D22E2Zxia/pMQtNHl1S4/8AZNASTl61Itm3xmtFnllszC2ytwwxCVwDT1eu55YcZGBtBQUIqqoUBT7iHx/v3Ob2WfZ3bqSyTPkDZZg5paI5bU97Wg0JriYcTqjWg1PFJflsfyjpWw4Yw8PEIl0pmGiQsyGKh83TLtUMheKSqinlHHJse7XbSfL5umdD0TyxrHUl6Rpa3FSgwNIPWOdSt94bVstUcXy6B0ssLcDZGTdEZG7myjAfSbQ5nSqrtVi4o7qOEvjod3vOR/ZtqcJtEj4SZZmiMPjmMPRRjBSOIBjsIAY0VrmBzKkXXt2Y7HLZZ4XWlkpq90lpfUaUwVYS2lAdTmKpDddj6WZkegc7Mjc0dZx9EFWV2yEJ818re9j/APiPasGq1Ol00lG14zz7+30b9LotTqYuVSylwI5L1jNlEAhIIlMvSGbF1nNawjB0YFMLQNdc1vt+1Uk1giskvW6GXpGPJzwBj2CMjfQuyPAU7UybsbHvmk9Bo9eJLL8u2CBoDDI6Qn6TmkBo16rWinio1doaS6ahCWXn+SV3Zuqog7LI4X2hQxX3yMf9VH7tN/FCqEwK++Rgf5qP3ab+KFbdT6UvowV+ZHe0IQvNG4EIQgAQhCABCEIAEIQgDiHlz/H4f3YfzJFTtlbdFBbIppnOa2J2OjWF5caEYciKa1r2K8eWuwSSW6IsY5wFnAyBOfSSLnxuWf8ANSeiV6LTJSoSfwLrHixstDNrrLBeM9vi6WZ8mIxRmMRMY5zWtJkkc4k5CnVbvK1XDtNA2x26O0yuE1tx1LYXOawuxgmuLrA4q03aKsm5J/zMnoFeG6JvzUnolT/Txx1+Px0DvuSy3Pfdliu202R8r8doeHYhA4tZQMFD1s/Mru1UWz2qxRPshjkeTFI6WeQwEF5DonRxtbiqBRr8ycia70n/AMEnyPQyUOnUOfJbBs7af0eX0Cu90st7upzvCVtpeUVptstogc4tlLXEOYWFpaxjKanFXDXckYTI7PWn9Hl/8bliNnbT+jy+g74KyCUUkmccsvIuXoU43DaPzEvoFZfc5af0eX/xu+CluXyAvWKZ/c5av0eX0CsHbP2kUrBKK5irDmjK+QIKxKmOuqYAkxSUBpXA6leFaUr2LMXBaDX7xLlr1DluzXcoMoY7H2frSSHRrQwc31J8GtPpKHbb+lMzjG8hoJAFBTLInMca91FZrlsHQwMZI2jnVe9pqD1sgDv80N8Vm26bPSnQR0+q72kryF2uoWssndFyS8K4yuOv5PXVaG96OuFU1FvMnzh89PwVI3/PT5z1BL5HkkucS4nUnMq3XlsqxzSYOo/c0kljuwE5tPeRySH7m7V+jy+gU70Fujtjv06S+fZiTX06qiShqG38c5RAYr/5GXf5qP3af+KFVJmzdp/R5fQKu/khueaO8w6WJ7G/J5hVzSBUuiIFTyPgtmpa7qX0YK34kdwQhC80bwQhCABCEIAEIQgAQhCAKhtndwkkaakOwNAyqKBzye/MKsSXdI3Pzh2a+CuO0oJmaBqWD2uz5JSQQaHUf3XknOmsca0hVfBObK4Zlrgi6R9NBqTwA1Kl3tY3GXqNJqKmg36Ihs5Y0NIo52bicgAN1ezUrfuW3KMW15JdkjxvxUo1tABy0HdrzKYhQbJbmEhkPWw5ud9Ed+8k8O3gpxKyybbNKWEeFaLRNlQLKeagURjS93t5LsV7kW/Y3WSL6R7veVKWJIA4DL+iyUWTXB4XUWgyggh+Qb1w78kjM9xAXk8m5QrPfcZk6BzatxUxUxNc7fiA6zaZ0e05bwUSTxlI6sN8i+zxFzGgkCOuNraEyObiJaD9EVrrrmrFZmYBQ0JOb8siT9HkAfErRZow5xkA6oNGA51duJNBWmvcFKRJ54Ipe4stezsb3F4dmfoPNG5ADIjXvqoU1zBmsbQNxAFO5wVhWGDhv3bj2EbwoJRiuiJvdJ9Xkqtss4bhI0IPiP8A6E/umcuhaTrp4ZJBfFqbiIZm1tQN9STU045kAcaDipVgc6NgANDqd4qcyknZlanqrbKuIZ4PSdsXOGkoqt5mll/JYgmmz3z32Xe5VywzvcSXOGEcQB6/73Jtsxe8b7X0bDiOB5Lh5uVMgd+vJOr1iDR52l5kmXZCEJMNAQhCABCEIAEIQgAQhCAKdtta8LwwauYKn9XE7LxqklnvjRsgxAaEZOHxTrbK65JZmllKdGB34nfFITcEwHmt50NfamVOpojWoyfIvt090puUehOZbYyaB2Z0DhSp5jJQL+nxQgRkEveGjCa14io7VomuicA5Z0oDw7edKrRdFg6B+KVrq/RoKgVFCeeg8VfG+l8qRW6bV1Q+iY1go1jWDLSlCe0/FePmOFzqZCh51yA5/wBFr/xBjsgddx6vdnx0Wi9LRmGA1DcyeLjqe7RWQ8T4Kp5iuSO21V845pnZo6N7TmUkXtntpa+jc66jdzWiUM9CiE8dRhb5qnDuGvadwWFgmcXBgzxHLsJ38lEcdamgFSSdO0la7PbjjAbUNo455OcB9I8BioAOdd1ItYjhdSa5eWbrztuFji01ObQQDlxd4e0KHcFgJzHnP6rexv0ne7uK3vfQCuhrQ8aZFS7qtADsI+kMPLeQOa61iPBxSy+RsABQN81oo33nvKTXteD2SNIoWFtKEVBNTU1GYNKd1E2lO4b/AGHKnfp4r2aIEYSA5o1qKgu3mnZoEt1NDuhtjJxfXKGWk1C09m6UVJYxhiRu0lBnESfr+7AoVrv18lWNFAcsLalx7DvPqCfOueH80zwW2OyMaKNY0DsAHsWF6C+xbbbW18dBl/8AUpr8VFCUvl5eBVdNxUIfMOsPNb+T2mm/2dqbyWdpHWFRx0cOR38ivJXYGl2Za0EneaDM0Oq03baTJE151diPLM0HcKJnTRGmCjDhIT3XTum52PLYs2iLo4mxtBwu1fudvA5nh2Kd5PLA9trDnjCOjeADk41w/R1p2pgx9MqAgmtDpXiDuKZ7OwsE9WswuwuzDiRu3FSum1U0Rrj40y1IQhJhoCEIQAIQhAAhCEACEIQAsvLzxyHtKjgKTePnjkPaVGCW2+dm2vyoMKwdA06gLYhV5J4RAnuaN+rQlNq2U3xmnZu8FZUK6Gosg/CyqdMJrlFBtlgkj85tRxCjWUZF28+pdDlgDhQhJrds005syKb6ftZriz+xXd2ausCsWqoZ+sXMwCnnODgQOWXsWUULpJesW4nNDThJcGRtOJxLjqa6KbbHYAemYMTR1XNGGuVAHAChFMq5OA3lYWWz9HHQ+fJRzuIb9FvfqU2ruVq3IwTrdb2slSYJW4HNIaPMI85gpQV413pfJcUrTWJwfwLXUd4H4plZ41KwqSk4+Ui4qXUr8L3NO9rh3OHimlitocKHJ3qPL4IvKEOaeIHVO8HhXgdKbkgZa+KtS7xZK29jLUvElivJ1MjXnn61ItF5GODG+mI5NHEkZGnieSrlBosU0zG22uV73RWelAKSOOgruB4+PqUuy2YRMa0Z0ABPHt8T60n2YjkJc8uOCpqPynce7iOxP3DiuSWHg6uTx8lBmmuzEjXSg4wSWu6oyppXI5nnlyVct05ybvyLvcPf3jgmWxjfwofUf7lVdDNTZOuf7iRfUIQko2BCEIAEIQgAQhCABCEIAW3j5w5D2lRgpN4jrDl7yowSy7zs2V+VHqEVQqcloIQvKqRw9QvKoquZAj2mxNeKOCr1tut0RqKlniR/RWmqxe2ooVfTqZ0yzFlVtMbVhlcgpQEZhZvdQLO3WAxEuYKtPnN947VBtFor5ua9Lp743rKEd9MqnhmDm9I6m7fyWTbmiAph761PrUmzw4R2nMrYtbk/Yz7V7iO03YGOB1bXOnsKg2wutVpwNqGNqNNAPOcR27u5P7S/dqFFZZXtJcwjPXjQaA111Vik3y+pDGOnQYQwhjQ1ooAKBYWmUNaSd27idw/vcCtNjtbn6gUHAGtdw1Ua3zYnUGg9u8+7u7VWovOCTlxk0DMknMnNWDY5v4T9h3uSKJqsOyP4z9h3uXdR6UvoKPUX2XZCELz46BCEIAEIQgAQhCABCEIAT37IWhzhqIyRzGIrno20tH6non4q/wC0Z6j/ANk/2OXHppKDLU5BL7fMyU3LwqJYfu1tH+n6J+KyG2to/U9E/FVW59nJrY6WkmBjW4ukdmMQzDW8DhxE9lOKkQROYML3B5aaY25Bw3Gm48e0FUppvAWKcFnJYTtraP1PRPxXn3a2j9T0T8UiIXhU8Iods/ke/dtaP9P0T8V6NtbR/p+ifikC9C4wVs/kfnbW0cI/RP8A7KxbN326cHpAA7dQUHtXPyrZsefafYoM00Tk3yy3ubUUKr1vsHRSYwKsOvYeKsQKxkYHChVlF0qZbomi6pWRwxGsLSC3XhXxUK/HyQNIZoTk7eB+SOGe/cNFscDpwoPDJeqos72Kkuh5+2DrbizFrKlY26agwjU+z+vxUkkNbU7kuiaXuLjv/v8AotMeeWUP4NokwR5anIc97u72kcFCa1SJonbzkMhuy196wjarI/JWzJrU82SP4T9h3uSNxTnY8/hQ+o73KrUelL6LafUiXpCEJAOgQhCABCEIAEIQgAQhCAEe0vzb/wBk/wBjlxm8IiW5CpHDUdq7HtU8CKQk0AhfmTTc5ckjnaSACCTkACKknQBLrcOTRKTa2tFg2ItMckIwRlskAcw43uwHpalzqiozNdRUJfe8gMpw0IADat80kakdm7uUm2PlsUDnRNLnucAS0FzQAKnEOAz62S03bY+nha97eie8upR2JhApQ6kiuZ4ihyQtNPzDKzTWWVJLr8Gi7rL0kzGE0DnAE9m9Tr+gjiwxMze0dY5a7+869i9sVlMGKWSgLThbQgmo1IpvOQHMpRI6pJ4knPM59qhKtppsX2UumrMur9v4NayC1yShoq4gAbzoorb6iJpipzBA8SENNmNRb6EuaYNFT/UncAN5UZ+0U0QpG/o888IBc3KlSc8+wUpxK03hI4yMa0EnI0GprUZdwPpLF1gJhaSAA40xbganUnQ6Gh3FVSlhjbR0R2731MbRtLLUUnnxZdYyPqab6A4R3BObi8pU8RAtBE8e80DZW9opQOHYc+1VC0sdG/C4YTocq0/oVu+REita5ZUFO3XkCV2EJTfBsntS5O2mSO12dr4iHMcKtPuIOhByI4hLYW611BoeaqXkmvotmkszvNeDI3sc2gcO9v8ACrxfURZV7d4ofcUz7Pv2T2PoxRraMrcuqE16Wz6I3e3+i12W2FuoBHgUvlkqVI6B7RUtyoDXgCvWbUo4Z5vc28obidjhkc+ByPgtEkNMwoDHB2Q1TWysAbRVNbS2L3EAtPD2JzsafwvPLqO92fJRZLPwTTZWOlpH1He5V3zzVL6J0xxYi5oQhIRyCEIQAIQhAAhCEACEIQByzyx3m4SQwg0aWYyOJxENryoT39i5eI5ZZBHEC5xzoNQKgVJ3DMeKvflqc914WaOPNzoQ1oyALnyPbTPLM4R4LHYvZiSzTOmtYDJSzCyMHFhBNTjcKtqS0UAOWHXVKr1tm5G6lOSSQ5uqyF1jEcz8TiC1zhvqADQ66ZVS+84WwxsjhBY0OLt4zpqPFO7MzCzj86e/EVHmg6RzWu0xU5E9X3hb5ZVY4nBuuSi/YrlptjpKYzWnYBnxNNStBV4+48cR60fceOI9awObfU8/Omc3mUsnPLZcctpygNXMBfgp5wq0HPcQCT3U3qk3jMW42PFHNxNIORy/+esL6AsWz/QuL24XdUtIOQIOoqe5Vq9vJRFaJ3WlxkDnuY50eJuAloaHDNtSCG8RruVlM5OWMElFVww2VOyPdE6zPoS8BjerQuJcAwAYsq1eaVXSNnDI+GTpYnRueaddkQcdRWsYAcOBOaiXvscDA4sp0sdJYxmOvGcbRyJbRTYL/bJDHJGx72uFeqW5OH0CCa4gTy7Vkuz7rDNdEfCknkSxbKCR722uzsbGBSNwmkL91Oro0a5ClCN9aqsbRXDHZY3YHVLpGGOpGJoGLG07y3zczx7F1G21whz8jStNVxy+71E073aNBpnrRmWfDdkq4tuXBqio7cmjZm3mG3RSDc8g9oILSD4rutqhEjCNxC+dZnkOBGoz79Qvoe6bSJIInt0fGxw5FoK0rKeTNYslSs92ffiHDqtNefAJzRbrwiwyV3Oy7xp71pqvWae93VqTPNXU91NpEW0WNjavqGcSdFEsFuD3lsefVJxEUqAQDQd+p4FR9p3EGInNmIktrqRQ592XYs7nlEk0krGYGYGsA3VyJpQU3blq525KEkmNI5tx1TjZ0jp/su9yQWh29NNk3/hH2He5VXr9tsnU/Gi6oQhJRqCEIQAIQhAAhCEACEIQBxXy0vcLxs7o8nMga8HtbK9w9Y0RsPf1otdpMcjxh6KR56jRVzSxrcWEAkffCukbSBuMVAJwjXmVWY72DZRgbQh+E5VxAtJ0GZHwSl6rGo2NcJ8sYxxGnMfNjgTWwXo10jYrKHAFwFBWlTmQS8VBFDTtWiyPvJ9oj6ezFkPSN6SgaKNqMRLsRI0rlwV7ZeUcoDnBzXDIhwLct9ToRvBr2Kt3he3TOc2NzhG04ciaHfXPmtmp7QjX4YxT/k7VfdNc8F0jkDgCDUEVBXril93SgQxjgxo9QWPy2MgOc4EE1LQ6uX0QWg6aLBGSbSfuQm2lkYWaz1PSP0+gKmlMusRpWund2LO0zNAOJzQSW6uANAQSc+SQWe95JrUC5pbGGyYG1buaSHHC41OXctMVqPSllBTog+u8uJoTXvWm7Wxoj+0s9fwZI0O1+N4/7G1rvOLLDIwnTIg6199Fyue8J7BPL8ncGgPNWOFYy3VhplQ4SM8tCCrbe85FKb3AHkcimds2Xs1tFNHYc5GOq5g8SDqaBwI1WGOolqZpuPU3QjGiLjngR7ObUdPZHT217WUe5ocThaQNzGipdTTKui53ftohNpkdZsZif1qubhJec3UbqGVzFc9VM2jukWWWWAHFgLcLqAEtcA4VplXWtEjotHdxg2kuTdXUpxUt3HsbbPYXzStjiGJ7yAAPaeA3k7gvoG6LF0MEcQ/7bGM9EAe5cc2BvQxWxjaDDL1HZZjIlpB+tQd/Yu1QHJR5yZ7ouLwR70hxRmmozHckF43gIoi/ecmji46f32K1PbXJc52qY5s2E+aAcPealOuyZ5m4P7EvaEON5Muq8/lEjemaS9gJa5oGHLQuZoDX6TabqgpxK9L7iu7ooqu852Z7Bub/AHxUuZ1TRO8Ldx0FOXgIY666J5s6Pv2X5J9yVMZQJts9899l3uVV/kZbT50WhCEJOMwQhCABCEIAEIQgAQhCAKltfZ7Q6VvQCEjAK9I9zTXE7QNactFX7LsrOZMU3R4SKkMcScW7MgZUPiugXg4AZiuVADvO5Ve+r06FmFmbzkAMszw4cewdyTayuMJN55kbaZykksdCs3p0ELi12IuA0qSD3qPs5EXBxIpV5NBoBRuS2GKvn0Lt5p7OxT7gb1nDtP8AxShySi0jalljOxzk4WtGdABmOHPsUO8NlZHvLmtjz1q4tp2ANaaqVs9dAY90gJJLQM9xd1iB4DxVj6I8acwT400W2Fc7XtgjNOaj1ZU7q2ZlinjkLY6MJrSR1SCCCM2gb1OdczjOXsyZgwAB9XDMHeNMuKsMELTrqNQczXjQ5AdyRba7QfJ2tZEKzyERx6mrjSpI3hoOKuqYLTTqrw8f5Rk3qyWVn/Art90GdrmwuaXxyBr6yeaaBxaaA0NHNOm9PNmrn+S2YA0xPJc7Ou6gFaDIBY7PXOIGCAdbV7373ucave7tcf7yUvaO1lsTg2mItIbzI/s9yv0cd0nY1wunGPtld/hjt92ch2zY6e8JWxNL3FwZQZnqNFeQFRmo8WwVocM3RN5yYj/sBTzyetD5JXGpNWNJdmSXCWR5r2ua3wVyvC1NiALqmtdAK5AuOp4ApTqtZJ3OMFnI8i3TBRz0RQrp2KkimjlMzOo9rqCOU1oQSKlopXSqvrr7cPN/l+8yD2LAxggEaEAjkc1pkiosL1ljCUHPls2Ov6Tt/wBrf+Ll5DbjKCJI2EEkHEK9ZubHN4Ghzy3FKbztfRgUpUhzs9Dhw5cziCnWRwAeeGB3jiCY6G6yNsJS6Ni/VRi4SiuqJkj8lqgFTUrB8uLTet7GEAcDp2019q950R5nqZpps9899l3uSsJps9899l3uVF3kZbV50WlCEJSMwQhCABCEIAEIQgAQhCAEG0tubF1ic8OVdNTUqiRymSQvd3V3Dt7T8OCebdSF1sZFu6EP5npCBXln49iXWGDNea10sWyyNdNHwrAit1qeJXtByDjuHwTfZy0YWvc41OfDMnCABRRbbYwZXmn0jxW27oNSBlo1uem88yuuqMoIjuakW264C2JhrR1MVee49lKDuTaGeuX0t43+PD++dVdtpG3I4RupV+7d82sJNs4zQgtBGhxP/wDRadJqXW9svL/oz3Vb/EupbiwuOVBTSgOXYfgaKuXnEWyucJXF7iD0bWYnYQAA1pGYaTUkk6uOgUCfbJr8i9rWfksc9tebsBPhTms7PtRCwdRsbR2OdnzODNa79bW1txkqhRNPK4LJcbC2AF9Q5xJcCcRGeTa1OgHHeVW732nDJ5CGl/VwVDhQa4sq65+pabZf8MvnGlfyJpW17aNaBVK55rG2N3VbUNdSr38DxYortFRgowjz9HVpXKWZsW+TY0fMODondxZKPa4K07Tsqxm7rOHjG/4LnGzl/fJJ3OIJY5oaQNeqWua4V1zbTk4q323a6C1YI4S7FiJNW4aDA8anKtSEt7qX6qM0uBrq09kmWK7OtDEf9Nn8IW6ez1zCpsHlBhiZHFge5zA2MmrWsqKN1zNO5PxtAPzkIHYS4+JoPUl9tE4yeV8koyxFZIu0EOEMJ/JmHiG8OSlXZR8TyPzUR9RKXXxeLHmOkmMgvyxNOrCNGtHZrVb7Bf0bII2hrWgxAHr0FQ0ZkYdSmMFtpg31TZgm82S/lIm3VZq1c7Jg9Z3hSZ5sRIGoFQ3hr6zQ+pR7XegbG3DTNoLQOWvJKbDayJcROup9h7ivoEIua3nl5SUHtHkUlU52f+fH1Xe5I3toajQ+o8PgmuzUlbQPqO9ypu9NstqfjSLehCEoGgIQhAAhCEACEIQAIQhAFE2sbW84h/8Azj+aVrstnoTzW7ak/wCZxfsB/MepmABeV7R9ZjfSvEEI5Yhjd9Y+1SrLBTNaXPBkd9Z3qJCmBy0w8qK31ZV7/c2OIPw1pJppWuMaquf44NzPXX3KwbWn8GP7Ue1ypZauUxTzk5N4Gn+Pt/ND0v6IdtS1vnMA+3SvqSS0khpI1plzOQUS0OMbgGVqW5neQdxO9M9N2fG/LfCMtuodfA/m2ubUDoSSdOtT2iq02m/DJVjmtjBFOrWR+fbQBvgUomsha2OmZcMXvKY22YdE0tpiHVc7fTdn4+CaV9maeGHtz9mKWqsfvgi2u78JqZBhJyNCfEDQqVs/AWWxgJrrQ50IINCot3wl7ZAdMJPeE3umZhks+GlcVO2gr8VZZpaoptLkn+tumtrfAitdnPSOIzqXkCm9rhUHxVjZtG2gPRf7v/ykl6WpxkwNFKGYHKgNaHXecljZW9RvJLu0NPDZCWDRp75ybUnkstlvESSM6gbmd9fonsUQ3rRoBZXCKa03U4LC6B98Zz9xWEjUuda7tIuz42yw2acvYxx3tblwFBQKVHGo11s+9M+q32BTar3lT/bj9I8rYvG/snWK24eq6lO0VHIjeFYtmcJnqAPNdm11Ru3HRU+qfbFfjQ+o/wD4qjUw8EmXUSe9I6AhCEjHAIQhAAhCEACEIQAIQhAFE2t/6lD+xb/Mepz0IXlu0vXY20vkK9D5x+s7+Iqe1CFpXRFb6lZ2t/Fj+0Htcqc7ReoXKPc5Mi275v7Tf4gotr84fU94Qhel7N8j+xXq/Ohlaf8Asfsm+wKFD81Jzj9jl4hM0ZCTZPmz9UrVsv8AjcP2kIVd3kl9BAytn4wec/sWyw/NN+qPYvEJT2j6cDdpPNIaXV843msHa+KEJY/IjV/yZY7u+aZ9VvsCkFCF7enyR+keXs87+zwKwbE/jX2H+5eoXNR6UvonR6kToCEIXnx2CEIQAIQhAH/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6" name="Picture 12" descr="http://kitabevim.az/image/cache/data/altun/az%20dili-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00600"/>
            <a:ext cx="2667000" cy="2057400"/>
          </a:xfrm>
          <a:prstGeom prst="rect">
            <a:avLst/>
          </a:prstGeom>
          <a:noFill/>
        </p:spPr>
      </p:pic>
      <p:pic>
        <p:nvPicPr>
          <p:cNvPr id="11278" name="Picture 14" descr="http://kitabevim.az/image/cache/data/azeri%20dilinde/derslik%20edebiyyati/riy5-500x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4876800"/>
            <a:ext cx="2590800" cy="1981200"/>
          </a:xfrm>
          <a:prstGeom prst="rect">
            <a:avLst/>
          </a:prstGeom>
          <a:noFill/>
        </p:spPr>
      </p:pic>
      <p:pic>
        <p:nvPicPr>
          <p:cNvPr id="7" name="Picture 8" descr="gbook0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4800600"/>
            <a:ext cx="1905000" cy="1828800"/>
          </a:xfrm>
          <a:prstGeom prst="rect">
            <a:avLst/>
          </a:prstGeom>
          <a:noFill/>
        </p:spPr>
      </p:pic>
      <p:pic>
        <p:nvPicPr>
          <p:cNvPr id="8" name="Picture 7" descr="gbook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48768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328727711_shkolnie_ramki_4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z-Latn-AZ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DƏRSLİKLƏR</a:t>
            </a:r>
            <a:br>
              <a:rPr lang="az-Latn-AZ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az-Latn-AZ" sz="5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İŞ VƏRƏQLƏRİ</a:t>
            </a:r>
            <a:r>
              <a:rPr lang="az-Latn-AZ" dirty="0" smtClean="0"/>
              <a:t/>
            </a:r>
            <a:br>
              <a:rPr lang="az-Latn-AZ" dirty="0" smtClean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67000" y="2133600"/>
            <a:ext cx="40062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TƏCHİZAT</a:t>
            </a:r>
            <a:endParaRPr lang="en-US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4" descr="data:image/jpeg;base64,/9j/4AAQSkZJRgABAQAAAQABAAD/2wCEAAkGBxQSEhUUEhQWFBUVGBgWGBcVGBgXGBcXFhYXGBoUGBgcHSggGBwlHBUYITEhJSorLi4uGCAzODMsNygtLisBCgoKDg0OGxAQGywkHx8sLCwsLDcsLCwsNCwsLCwsLCwsLCwsLCwsLCwsLCwsLCwsLCwsLCwsLCwsLCwsLCwsLP/AABEIALEBHAMBIgACEQEDEQH/xAAcAAAABwEBAAAAAAAAAAAAAAAAAQIDBAUGBwj/xABHEAACAQMCAwYDBQUFBQcFAAABAhEAAyESMQQFQQYTIlFhcTKBkQdCobHBFCNS0fAzcoKy4RU0YnPxFiQ1U6KzwkNjdITS/8QAGQEAAwEBAQAAAAAAAAAAAAAAAAECAwQF/8QAKBEAAgICAgEDAwUBAAAAAAAAAAECEQMxEiFBBBNRImFxFDJCwfCx/9oADAMBAAIRAxEAPwDVoYpxWFRO+pYuCvW4njKaJgelhqhhvWj7z1pcSuaJk0AajC960sXh51LiylNEkGlTTCuKPVUtFch2aOaY10O8pcR8kSKKo4uij7+nxZHND8UWgUz+0URvU1Fi5odKCkFBTWs0RY1VMlyQ41oUy9qlajQqlaJbTI5WhFPMtI01dkUNxQinQKEU7AQEoFKcihFKwGdNFpp4rRaadiGdNArTumi00WFDJWi009poiKExUMFaGmntNALTsKI7LSdNSrgporRYuIwVoop/TSdNOxUKC0oLSwtKips0oSBRgUoClBaVhQgCjpwLSgtJsdCAKUJpUUAKmx0ALR6aOKMClZVBaRRaaXpo9NFhQ3po9NOaaGmiwoSAKOKVpo4pDGiKGmnSKGmnYqGiKLTT2miiiwoa00NNPRQiiwoZ00NNOxUW9xcNoUS3mcAGAfngionlUFbLhjc3SHdNERS1PnEx0/GlaaccikrRM8bi6YzpowtOFaAFVZPEaZKQUp80kihMOIyVoAU7FJIp8hUNMKQRTxSklaakJoZK0WmnSKKKqwoMClAUFpVZ2XQQFKijoxRYUCKVFAUdIdAilRQpQpDoTFHFKijiix0JijinLdssYAk1ZWOU9WPyH86znmjDZpDFKf7UVUUcVa8RywfdMehzVfcslTBqYZoz0OeGUNoaijApVCtLM6E6aFORRRRyChEUNNLihFHIKERQil0KOQcRuKzXBpqv3sDFxx59etX/AB/Gd0F8JbU2nGI8LNJ9PDWX5dxgN+/t/aPtJ+9tXL6vuB1elX1M0JsfvLZCgRqmBH3SKmRVbc5iAA0TGrGemDk+1TOB4jvEDEacsIkH4WK7j2pejf0P8h6tfWvwPRSYpcUVddnLQiKIilxREVViaGyKEUqhRYqGyKSVpyk0WFDRFFFOGk07FRnuwvMhf4VSCzFJQswI1RsVncRA+VaIVl/s8sFeEUnQC/jhV0wDgaoABOOlWvMufWLBAdxqJACrBbJA84G/Ws4zXFNms4fUy1FGKz3Bdqbb5MIpcossJZlmYA6YrRcvYXASQQAYzGfpUyzRSsqOKUnQpVJpSqfIx7VIuHEAVDumQAfPYb9fKuR+sfhHUvSryxYPv9DRPdAEnGQPmxCgfUiqtOZcN3wtd4O8OqBrIkgwVGckZmNoIMVL5immydMTrtkapORdSOu1C9VO1aB+ljRNmjpg3vJXbMSq+EGJjUSBPoCai8XxV5SdNosOm5Pz0z7/ANTXTLLCO2c0cUpaRrOT2QFnq35VZA1U8q1C2mvwkj4ZGPxqbemIU56TFeXllym2enijxgkPvVRzI+GfL+U/oanv1z+IqvPDi5KsWAXOCBnONqmEmnZU1aoicMAzKNwasW4JfL8agcDZXw5IhFaDuZxAPpj61YveWMmPWRsPnXRmzW1xZhhw8VUkMnhV6A/XFIHCjqD9SPY1g+bfbBwVq73aJdvqpg3EgLvB0hvj98A9K2PJOdWeKRbvDuHRuvUEbqQcgjyNYueRbs2UIfCF3rWmPn5/rTdP8XcAcA7aW39CuZ6b0wLbfwt9DXb6bLyjT8HFnxNSteQTQoxZb+E5xsadu8IyqT5AkgSTj0jJ9BWzyRW2ZLHJ6RSdoXRLau4EI4bLaAPCy7/4oj1qs4XiOFUFxbWclhpd5f8AhJAPiNaPjOGLIylTsehwRkH5EAz6VV8qsq6AEBwQM+23XNcvqnppnV6dUqaK+7zPh5OBp+Ke7cCCCSPh9c5+lXHJlHcqV2bUw9mYtP40zxXADSQEAiAD6AziD5sT8qs+6K40kADAiMDFT6R9vsfql0lQKKhNJJr0DgoOaKklqGqiwoBoqItRFqdioKmuJvrbVnchVUFmJ2AAkk04TWc7f8X3fAXz/Eot7/8AmELP0NDdKxqNui74Xiluoty2wZHAZSOoPWnCKzX2d3Q3L7Mfd1qfQi42PoQfnWB7U9peJPFXe6vXLSqxQLbc6fB4dXudM4qJZlGCk/JUcXJtLwansl2gTjLLi5bt2msADSpZQxYYbSsAyyxHrWN7fcKTxptopJ7tMIpJMiSSAJJzk+1WfYXlbHjypdRKsChEhyqh49IZdQMH4fWuj/8AZdLfGPxXes13ujbNpfDsqt8Q2O1cE7i6PQUU1Zw2zy68uTYvDET3be38Ofau3fZxxDtwQN1BaYO40lCkjENpxvPStFY4os6qVI1W9YMzmQCkeYkZrJcb9pdi1x/7K1piqsLb3ceFyQCAnVQTkzPp55u30NKnZsbzgqfEv0P4Z/OoF+4ApI3gwdswaq+3XbZOXBFNlrty6SYB0AIpAJmDnOBHT6r5nzBLvLn4pNQS5YZ1LDxA6DCwNzOPWoUfJVlB2G4PhXNziDa7x7l26oZshbS3AiKoPwjSV9fCa1nO+NW3w125BPdhXgRJ0ODpz1wRWe+yrh1HAo2lmLNcJwMEXT//ACKt+2FqOX8SoUlu7ZhjOWmAB61X8heCDy37TOGchHt3bbEqqyqkHIUSweVjGc1sLXHIRIgeszv8orzZxb7+xq05X2x4izZt2lbwpOkkGRJ2GcjOx8hWmXEo6Ijkfk7F2j7ZWeEQHT3rFtOgEAiBJY+GI2Huaj9mu2lriLvdqhGo65Pwhe7UkE/xd4SIGIz0NcR4znT3QZyRJGSYmMCdvr+VO8i5m9q4jxIWDpBZdRBBAaMkYGK5+D2P3HZ6bRR1xOcEdfl675pVsWwzEFZMD4p+GYx/iNZrs7xj37Fu8bqybcuiSAGZ2I69BjO8GrG3fVSqlhqOqFyT4d5HT50jaNy0hrtZ2i/Zrf7pBeuYlA2nSDMOesSsYBjrFYrm3bG5xHDPbNrQHUq5BNxWBwUUqBBO2fXHWon2lC2GBu96W1EB9wbZg6VYtjSRGx+L0rnx4nLXLS60jKb6WOmXODOMZ8/Ws1cl0zGbd0XdrgeF1aO7GrONKkbz4tXiTcRJG0YzV1ynnS8EHPDqkE63trKszKI8Np/h2OQcxWYRQ66UWCvhJOq0WY7ll+F2nzI+ERFM+Lwr31vSMhTrZXgnSfQkjAXr86XFv+TITZ0jhftCDumte7IBBW4CpIMEwQSJ8IxW55FzIXrK3dKjUTiCSPERmY/KuDfst1JDcQyNkwyHSeul2OCRI8JB+LpW07B9oFthrF7iFYga8hUAJBLIukwxjNC6fTv/AH4/s0hN32yT9pva65Y4q1bsxCKjvHU98twJE4xb+Yumui8Pxauq3EZGRhKkDdTt18q8zc14nvb119ReWaGYljEmJODMaa732a0ng+HZVKqbVshWnwjSMYgVrJUVjdtl5xXEQjkssaWxGfhPWao+zH9mo8gPWTT/ADAjSPeDgjdWG5MVG7MOTbE+m0CYx0pw0XIuOLXf5VLusCRucwTMYzn1229ah8fhZjptUrck7YnEZ9NtqlbG+0VhcUnXVLc5wsnffy9abPOx5GveWOVaPFlNWXZai1VRf7aHkaV/tlfX6f1NV7cl4FzRdFqIvRdnz3su6+HIAPWcT+dVfNONNi61tgcbHzU7H+us1nF8puC2i2moqT0yyLVj/tT4iOBImNdy2seYBLR/6Z+VOc37UCzbLhcyAAes/wDSsP2p53xHG2whtqEQ95KzLYIA0yTgMT6/Ks801C4vdFYYttSWiy7K8ztW+VXle4bTPde2GQMW1NbUqYByIGekDPrgHJPXpG5x6bVLcFbegPKBtekypDGFJifIVXsD0zXI5ckkvB1xjV/c9IW+yFgGV1qTmUuMjTG8q4NSuC5M1rvFLl7bCQXe7cugkQ4LMxJEBYg4zUtboJ+GOuOlOLcIGJPsT+dcvKb2dHGJGTg0D6gW8CaBBaNODtOTjfeq3h+zPBrePFLZY8Rq1BiSWLn4iFZ9AYA7/SrxL4x4dMD+jRl9iZ3wFHp1yPOoXP5K+krOZ9keG4u4tziE7xrY8ILPETOwaD0mR0iprcu720ycSVZTqU6FZFKEnSANUqdMTneakNciDGR02/GacF1sY/0/nTuVdi6IvLeT2uHsi3a/doJ0hZO7Fs5kmSTvTPG8UqSCWJCsfiKsNImMSfvb4qye8IjzwYj+h8qp+OPiktpLK+3lCiPy+lPkwpHn7mPHWGcsLTKrGVRWAVAdljTJ6CZHWo/HcOAqhR77nyxBOPaoPDWDcKIPvMB7TA/Wtn2r7L/sfD6rju1wuqBQqqIIYlmAJOAhHTPmK6Zpt2jnaMkzRPpsOmDHlR8OJgKYHUn54Hn8qaF9YOCevp9P0py5dK+EodQGzLpMHxT7Rn2qaYUbHsN2hbhi9tSGS4Zg76tpAyZOBn+daPiOeXnZLthQGjVJ8c9CbgAkDSHbEkmfIEcus65lQSxEiBt1mrvlNu7cZVDqC38TFQXzC+ROZ26+5rCcPJUW10jpfF89RuHT4eIgkg6iF2Yt4lJIjUfCd4xMiOac45hb1O9oWwMEaQS9vEQrsJKyDj/i69LzlXAFkbhL9+3aGWuFAGdMK2mYziTAMZO5qx43sjwd5bB4FtRDKrMCGm3mSwGzGfiMRHWohFRfZbTl2YMXrZMKoYgEuxhSxxJDFoUZwAOlWA5jZ068sDCMmBc0icBjO3QeUGQRWp7T8m4O3wpsh7YvpL2yCztqMEoWkwGiIOJINc74excQ6lALRuYkQek9cVt7fJWrIcaLS5zBdEcN3lkDxMurwEZBOo+LIO3WNutU1p9b6juxnAAAz5eVDv8ABDEas5n+WK2vZbsBdv20Z1/ZwSSzuD3hGwCIYEEHdtiJz1pQ4piMdqHQxvmB7wf68q9Ici4UpwtlcAC2m2xEDT1OIIiuU9sOxFuwQOGuMWiTbu9f+JXgDocER6jArc9g+0CtwKLxD20uWf3RBaJVQuk/F1Bj3FZZGjTF0+y65jdCW7jNsoJOBAnAP41C7JD90p6xVjxd5O7uFWU+Bhgf8JnNV3ZIAWwP+vSpiasur1uA3rLZ8zmhe4hg8LAkZx5k07fPhmqbm/NFtMDkmAAojxZPrihbB6Mzx9lkYlyFDNALEASfniqm7zW2p0s0EZ9I85261Z/7HF13uXNTFySPEQEnokfmQaoOcdjHVg6uTa+8QoLgRsRsc5n8K7/12bXRwP0cbJFnm6MwCyZMYkn5iKn8t5jat8QF4gMAD4dJgzHxGRgDIock5QiEiygUdW+8f69MVecdyhLqxcXUPPYj2YZG3nUS9VmkqbLj6WEXaNJwHEqbasrAgwQZG2PX2qq7V27Jti5cfQUETO4O2wJOfzNSeUJ4dLCdG248HQY8ojrWZ+1LgC9lGD6FtPDAidQYYKnoQZx7+VYwyuErRtKClGmYvm3MhdOghSuSoJ3UHedxj86z/feL7qicHMgeUEZ3/Go3GFlJ7tiV0idW+N+nzqGXYxvmPMT0/T8KbTk+TZkokm4ScLMg7MeoiANv6FMm4snUonrgeQptnZmzjJ/M7U6eBL5QMw6wpOfKR8qpKil0ejLPNjElboPkc/WDB3G1LXmg6C7B9MH8fWuU8Hzm0if94uKXJMgwMTiEUQPcCrLl/M7F6e6hyok6ZwMZIiYnrV+ykHuM6HxfGyRpLAARmd43yaA5oQJBM+sdfU58qwL8Up2Qe5ify/WkHiD7AfICl7Ae4zfDnHjVe71MwB+MYQtp7w+Szv7HerWbh2CbTm40R6HRmuQ8TztEwXlvISWMbQBmmbF3ieIaLFsieryze4Rc/Uin+nb0Hu1s6+y3QSItqOvjbz2+CdqrbnDnvEAJiWnHRog43z7VS9key3FWLpvXyzShADOJkspxbXwjA3mc1qOOsidyCZjwz0n+j/OuaceMqTs2i7VmJ4L7I+FJH/eL4cDXhrasOgYDRIyBBmt7b5ZGTpuaCDNz96zQjJBLkmCrGYiZ95VwNtN1OqAd1zHnHTNU/OO1nDcKPEwa5MFUgsPcdMdMUpZWl2wqK7ZnuN+y/g2YuxuySS2kqoJJLEhVUBd9tgMDarS92Et8TdF9nurdVVthlcCFRdMYA6fnVDz/AO0PvCosarKzl2Fs6x7EGB6H9KpeO7e8bGm3eVBghilsNHrCgZ/r1n3pN0Q8kEbHiPsu4RyWd7jsZJJfOd8Zz61IT7NOFABm5IYMp7w4wYzOPiJ965df7S8Vcud7cvnXAh7Z0AD5QOk+vzqfw/ariGEXeKvFCSYVgGMjEMQcTjfEmB5jySRHuL4N4Ps64Z2hyxBGmRceYTGlm+gg+vrVxy3sdY4dL1u07KnEBQ4LgyEkgLM6R4jtFZjs5244e1bTh9D2go+Jh3uomJd9KggkkyYrbcs5va4hC9q6rlTDRC5A28SgjGZ2NNT+DSLjLRk3+z3g9TgIfC2nLv5A4GqOvlUrhOwvBqoAtzGr4pf+0Cq0aiZPhEHcRiM1puHvD97ndxnf7q+Qo1dRkGQB6+pIyB/RrRSk2PjFGZTspwfBA3bHDob/ANw3WLQYkadbHxeok71VLz/iUvMLjjdkFsAKw1/C4BXBU4JJMgEeVaHthwqPaQ3OI7gZJB2ZuuPQbY/WuT81K2OJZXdrsMPGhPwkiSGBzKH+hWc22yGyy47hr9wg3W1MdmU6gFiRq1EAmNPWJY5qr4yybVsl9aEhYBGM6ST6jqD0mp3FcbM6bjQRGIJdcR4hAJ8I6Tmqe7ecsRrLIAAJMkASdMeUkj/rUuKBltyvj+ItBl1AI4zqMGCYAzmSCa2nZrn9ktkusbxACn2GSPUTXNrbi8dIyQMA/MSYGTB/CoxS7bJALLGZbr8uk0R6CMmjvLc84YgkX7RyVkspEgkEfWsTxDvxHEPd+JdWlY+EKMLHpGfmatOwvG2eI4dVZR3yA94CoE6ifGI3mN9/PetQvLLQ2QA+YGauLiadsquA4U7EdOgq2Xg98Y2yP686Zu8vXEFh553/AApC8JKnLYqgKdeV6HcIMA4ydt4wek1YWuEAjUY1bDUfFAJIEnOATjoDTrcOFVnUFmUY3z6H1zUH9vRmVrnha2dSgEDxaSpmfRmx6CiwLlbA0wMeR/XNc+7Qc2dnNvu/2gKCujieH1p3ts5vfusGVkacAzjIg6tueCd0GR1Bx1HxD61leYgd4zC4WDEsAFBKliTByNvOqjJLZMk3oc4Dn3JbIVjwd1b7ojsbNpmVS6AkWixBQQfuhces1MTtByi6VK8v419OAwsmSSZy4uS0bwxO9ReG4q3jvLNydgy3LhECcjwiB6VXtxqKzwHW2PFJLEr/AHy5MCM4x7TFU8iJ4/JK5vwnA32RbHC3EQGSWsDVIdlZNUQh1LO5maseyVi3wtu4oi2Hutc06lgSqLCwdvB+dUHAIbdm2LjqsyPGBpkksYJ0z19qRa5UpEm9dBOfDoI+WpSfxoTTBxOec0s6rhP/AAj9f5VedlGs8NeS8L4DLuNaAMCPEhkbH84PSqbmC+P/AAj9aqLiZNdcmk3asySbS7o9P2+X8rvgXP2qy+oAiblgnIkA+XtUDtNyPgLfB8QyXbepbbFSHtTMbgjNebQKMJisEqZo9HR+yL8Le4nuEVgulmZ13OkgRqIJgzvFde5Wlq0O7sBU66ZyY2LMcn51wf7MbmnjJ1BJtuJJjcrj1MTiuwW/DcJUnxCMdDUeoyyk6evgeLHGPa2ar9oIOT+O5+lVXN7+koSuoyYgmB4TjbO1ROF4pgBOot136Tgwf571K462boQnwgEHdj0Iz9RXMjcoOf8AbG3wSEFQ95gIQAgAf8R6bbdfxrlnOeaC67vbti13gIhYCKoHt/6q1fbHiSnEsE4a3eNq3qa9cUlVMTpAaFZ4KxuZiNjWAXjTcYllwT4mOdznAx12oUG+6OXJbYvvpMAgNGSM48yZAn8abLBnUAsQd5BYsADjeN/LzNJ5lahhPjEkiDKESdiOlLscRBEzH0AGPLfYbetaV10Q+iaGcTqCqFEaTJb01Y8h5U3aa4QWW2NP8QmCBHlgxIMetL4O9ZckcRaJUlR4HAub5ZSSAYCthjEsDmtGvK14e9pgWRB18PfYC4ABKhSfAx0XBhmJ8BODAqFBJd+RKPRQcv5XfvXVC2jdJkwqsBBGZ0MDGN8Hf5dt5RaOkppt2SmlSlvxoHMyVLCdyd6ofs9I4fhbRWD3o7xonMjwj1gQPqetazhbAj92JGoEgnPQZn4tt6txaj9zfGqfY6nCOFabo2/hABMgSY96TIEgiIMbYIHtUnmNi49m4iQHZSELNADdGxJwc/KsPzvnrcLa/ZrbNxF9IDXTBkiC2JJn5488VEXxjb2a5Kvoj9rnN3iWOCApCycBhBKriIYacHMz5Cuc80XS2kiATAgHBHT08/Y71Z8bzG8qwZAEz6zMSd/PHufWqjirnegkmHMbz0xjf029KiLsxbQTMQAAdWBtGd/L3imDxR3BEYEYGZ9vxpjKgavnEiPaMHz+tLAAI6Tn33ifWT67Cr4LyFMce7GVImfOPP1jqMe9SMsgJjYgSc4GBPQE1DQE4wBnAO4zvPtv6elXvJO0PcIVKB42Dk6VIbVhdhn2OaGhBcAzWoZA4PgK6SQULD70DIPuJrtvKuPW9aDI0xAbBXxQCfzri9/tB3zP3iAT0kTpz4dWnIycfSuq9i+B7uwQWHibUBOogEADU3nAB+dZ98ujSDReM2JOwBJ88UzwPEq6sVmCYyCD59fepXdzvkEfI+lNcPaUAhV0+gM7U02atISSIbVt16Y3n3qRExG0gk4OJEyJnaaaayDIbbMj5f6Uf7O1tBoIzPkZ6wBH9TTewJXdK0lCGG0gggemOv8ApTT8IggExJgAnfrAn61D717Fvw5A1EqBkkb+Eb7bVj7vN3u3WtM1xe8K3AANk0gBXkb+EZB6HbqOYn0X/F9oLVmBeUKRhyIItnO58px79aquZc2sswbSO6KsXJRiCrMVRg2BOCdO8T1FYvtBxxd3uyPESGPpEqFPlGBgfDmZqk5vzi5cKqzFUXCIDAWAqahGSTvmmrZk5FzzzjdbCYVW1mAwZQSwhvhwfIZwBtUjh7uldLsZGMMc/Ssdack4YGN485nJ88/hUs8ay4Xb329N/n86dfJCl8lRx/x/IfrVfGoM3lAqfx/xD2/nUWwP3dz3/lXqNXKvyZp0iOmRA3zRovh+X86XatwurzkUdkSuN81Cj8ltkzk1uw1xVvsVtxJ07yOmx3NdU4btNbtqFD4URnWTC4ySJJ2zvXIeFYrcBUwRkGYgjz/lUriudXsqbgbpIVevSQKmUb2gX2OucJzVGbvEzBKyGcZXBBE+Lc5M0vmfaF0tfu2K7ZljGenziuR8t7RXbKaQFIknMjffY1Kv9q3ddLW1jGxO4Mg7eYqPaiyuTNPzLnFy9aazcOpHMssCJmdRx8Xkao05PaI02wwYnw+Jp1fd+nTFQLPPl62yfOHA/wDhVxyztrYsnUvDvrgie8xkRO3rUuDiuhp3sidoOSrwdvh3ZtZv22Ywo+JSBEz5EHzzVVbuAjJAAyQD0+6JA9vpTvaLtBc402kg6bchE+JtVwgtncyQABV/b7KWVsHvNS3IEtJwSQMJ1E4zWfHq3shwRWcs/wDNKgLkAsc5EGYGQfKrduMVwdUOepMn4vOZqj4u93bKFAwdJIeWIVF+4YxnfqZHSlWACgiABnSMHcSIzsYzOx3pNO7BJI6HyftHaYJZjQFCqG+6cAZ8tq2VrmVtWCC4ouaVdRPxK8wR0M6Tj22kVxoXg1vSABqDKSANukHp5VX2uL7tjpnUD4bgJDLpjII2xU2yrOydtedabIBD6WmdBghhs0+QMYPn7GuS3OLtKMd4bh3JO5nPtmdwd60/ZbtMb37jiHIZlItOxJk5Yh2mdhIJ8vaqrmGh73hX7+CJEgSI2gHr+dZyau2O01ZX3OPTQcDqCen+FdlONx/CPWop4hAsaFkfe64kSOm36UvmZFveSMZ2mZ+Z2ioKBRlgJmYxAkzHmfenFdEtkm3eRsKZMSCcD+7t0j8aULsiYOcwYU/Kd/zqLcvDEqCPF5SMenTI94pI4stIMmcDoBjyEevrVKPkqMlQ2UzgsBPkRPtNO20USJztkzO4j0/0oi8QAAehwT/1603+0AfejzGPnT7ZI/qjqMeY9fatP2J56OH4gfFB8JAOCPzxFZJeLQk7565Hpnz6fWtL2Q5Hdu3FvAjSjg6hI8S+IrJwG0+KTjHnUzg6CqZ2xeIUjw+IQCDJIOrb9CaHAWnRIclm6sepM/zpvh+NtooUaYO2k4E/gJn51D5n2gs2sMxGAx06Thp0mfWOmdqzk/k6E6La+wg6jjFNpxKhcER1kwPfyqr4jndpPvKwzJkEKZAM+waflSOY8zspbc61xIMAEah4dPnqkjHrS2VaJ3HcWgtu5kqoLEoSSQBJ0x5AfhWA47mLllvvcttb0sRddVUAsdPdzOR4doyT1mqfnHbPWosQDlw2oAA22mFM5DqfEGHpsZFZu3x3cDu7axgnxEkM3VjBjYYmSuo+dWsT8mc8iZIvuzQQRGggquB7BQIMeIY61CvHvCH04AC7jER4SsGIMD50nhQYTwliVJ8P98TqH3vKT50lLhkKScgg77iTt0ifnVrowYrhzIiIESSACFaCY3E9aK6DiSpJHkv0yJ296A1GSYMY2MgnEYziMj18qO8sn7uw6tGAPhxgelVfY0R+M+JfY71FsuAtwTvt609xxynz/Sq2cmvQlKmRGNoeSdMdP6/nQtEx5b/jTc+tETjepTKoU7xgUm0mo+nU9APM0Vu2WMD+h5n0q9udleNPDpeThbrWHGoXFXVrzGogSQPKRUt+WOip16sAeEfU+p94qLNKCkSDII6eopNS2MFEDQoRUjJHAXWS4rIdLKQysOhBBmtpz/mVy8tq69rRcbK3BGi4oEamWN56+RNYnhmAYSJA6eddH59wg/Z7aAaks+FCP4YAILdcwfU1nklSE1ZlOZSbmSuoEzIJf4EzriCJ2HQz5ipFtptnHQZOfvAnf2B6U0bE3WaQPT2XBApHDthpzqPhnzUrJg7EY+Rmo2Fdky5EqAxA8xsTmflimeIJE4kZyDIiRuBPX1FR9ceMD0ECQMyJnfA/EU1evOZxmIJg49+o39KEgFuPCHBBAPpMj8vOR5VpebcJbt8Pw7KwDXRI8guJMwMz6TmsvZtOw8MnfA6gCSfoPptWr7N8qPE2LtsWouJr0udPxFJAAO/iVc4idt6Uop7CKsgm33loszEuG0klg2qPv+enYCc7nyFU3EvpWWVdz8DGcEZP8jBz71pe0vL04Y6bgImZAP3Y+MQIBZjiAI0/XLKhOCcY6QMZ2zsfz60opbB1oh8OpuOTnp0H4+VWQthdp9T5mNx6VOucOVQBB0mdLL8Qwm3SN/Mmqy0HYElfCMyYMzgChycvwEkxy3c39dz/AD+lIUjyEzkHI65NEtxDsfTeZ+XX/SheQj+Fh85jHQYxRxJUWKa0rQIjHxAb+tW3B8x/ZbN22ry14CXBaQFPwDzmc4x61TWZBk+H6n8Dv5+1OKqtAAOr3zt/X1pW114EO8Fza4IBdiMT4jsMKImpHF83LldX3fD5nSCxAM+VVq8rv6vBZuEjytuZBz0EVJblHEj/AOjcExIIhifQEz1O003jjdhxZJscwKGQZ8QbPwhl2MHEfzqS/ae6+pLhGhp1DcGRuc+LJO/nVRd4S6EDMjohwGKsFiY3I9NqlryDixtZJHnKwQRgjPX0pKCElIh8RwktA04gmN56SCM9aeINzTPiaDMDEsJiMactUj/ZV/BNvSZjJRSfNT6e4gxUezYAOoYJlNIiDpxGAM9foeuG5N78FU/ILbMWUrkKsGY36qQPYbTTVt4PiGZaZbyjMZnrgeXpRoO6ck+ESxB6HG3Ty/Km7lo6FYzmSZPngkT1EZx1p0hbFGzqIiZ6E9W6Z/Cd8mkXeIk/Cy+YkHPU5E/WnGAmRBBMCDJE4z6/D9aj8Vww1YcDAkH26ekRTX3GmN8cfh+dQVtk7An2qXx+w96haiOtdmR/V2EF0PCy/wDCfoaNrDxlSB64qP3h8z9aGo+dTyQ6Y7cuADSvzPn/AKVZcl7V8ZwmOG4m7bGfCGlM/wD22lfwqnNFUt2UXvF9qL99tXFFOJ3H75ATk9HXS49IYRT/ADfl9gWbV+2rILttm7suCNS3Wt+AmWIwCQfXNZytFzVAOA4IkSWXiAM/CVvgz64JHzqHtf7wxrRnZoUVCqEP8NcAOZ9wdq6r2fujjOD1+IaGKEYksEQzPkdW1cjrr32RuBwN2YH/AHjrj4kQD/LWeVdDRj79uLjpgspKvOI8h7xSrNtRHhGZIgkgSI3Ajr5dfetryrkdq/8AtDspLLxNxQZIMeFhkEfxH8PKnuP7Id1pJcKrRAWZEj9I8+uKyutj4mBQE2tWk5hh6DMNMY86S3DsQIGYB67iNzgzuflXROF5Uzhwbq6gFjwjxTOPcQYnefenf+x7MB4yY3GVjeRBzsR86VoXEwHC8hvXDq0qQ2Glo0KVH7z6lgOsg9M10fg7lq0PCqhsTGgTtkSQenWrXgOyttNRJYmCPSfOI8ql8JySyPiWR7+38j9abaZSTRh+fcGOIvBy0KBBU7nIM+GQaicPyNFwDgrocEPLKJPxBQJ9Y+ma6UeXW9B8I8xMnypfF8OoWRbGFGNIMxmBilyjoKOQcRykKx0E4ycGQMnr/WareYWzb0hhPw7YAJGBj0FT+YdqeIe6xD6ACfAqhACMFSIn3B/SqXjOPe5m4cRA3g5kf3jt9KVmbyDZvocFTp6yMn1mdsbUptDKVAJ8iDlTBIMHP6VGknrjIg/69J9aNVxkEZ3BmP5ifWmRzYmI8/Kes0FjcbgiQCQSPOjIIzq8PXOx8iKLXiemduv6dPKm0CR2Tshwf7RbVy4iAMD023wcVp15DbIEktMz6Z6SfKs79m3JXtWA5LA3QCFkaQCRpaMZ9ZrWtxHdtaTfWWDEiIAts0jPmtQpNnTFdDNrkNkCCpO29N8fwCAgAfITJq37/ByB9Kg8Z4iABOJke+00rCjKc/5Gt9DHxrqKDUVUMYAyAY2/1G9cnbiSW0s4CKWXUSXScgspEypgZE4MxXc+ZcP+5u+fdvAmPuNHrXmzl1u4zG2qajB8JxBAIn5TtVwjyRGRGp4+/wAN3ICBzcgq8mF8RbxRvOVEDHoKrv2RlQsY0s0pqkKw1FTkHEbHpg+k3HNuzt21dC3gpa4FggGLzsRKKRADS2x8iQKreaW2R8sVKQqo4MkRvEDScTtmRvQvgz78lUFgZwJZhI8MgYHoZJxSFu4yw+YBkedX/wCyIeE4g3R+8bNtdmDWmOvbAgMZBjasybn931kDf09K0i7Dx2Hx+w96gNQoV1ZNhDQVChQrMoFChQoAFaTnH+4cB/8Atf8AurQoVMtr8/0xrTM3QoUKoQK6N2f/APDz/wA7gv8A3noUKzyePyNGv7B/2d//APIf/JarX8d1/wAP+Y0KFcuQ1joqLX9qf7tv8xWlb9P0o6FQgJafD8jUL7rex/WhQrRCY3a+H/Aam9B7ChQoQM88dtf9+4j/AJtz/MarrOz/ANedChVLRySGV/sx8/0pXBdfahQql5Abbf5fzp7l/wDZD2P+Z6FCn4KWj0J2Z/3Wz7L+dSb3xp/i/wAho6FYLR1IYT4T86l2v0H50KFBSInM/wCzf+4/+WuGr/4pf/xf/GjoVvi0zKZ1vnW/D/8ANH+V6yHbL/ek9n/y2KFCsUVP9rKjsb8T/wDKf9a55xHxH5fkKKhW+LbI/wB/w//Z"/>
          <p:cNvSpPr>
            <a:spLocks noChangeAspect="1" noChangeArrowheads="1"/>
          </p:cNvSpPr>
          <p:nvPr/>
        </p:nvSpPr>
        <p:spPr bwMode="auto">
          <a:xfrm>
            <a:off x="0" y="-820738"/>
            <a:ext cx="2705100" cy="168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8" name="AutoShape 6" descr="data:image/jpeg;base64,/9j/4AAQSkZJRgABAQAAAQABAAD/2wCEAAkGBxQSEhUUEhQWFBUVGBgWGBcVGBgXGBcXFhYXGBoUGBgcHSggGBwlHBUYITEhJSorLi4uGCAzODMsNygtLisBCgoKDg0OGxAQGywkHx8sLCwsLDcsLCwsNCwsLCwsLCwsLCwsLCwsLCwsLCwsLCwsLCwsLCwsLCwsLCwsLCwsLP/AABEIALEBHAMBIgACEQEDEQH/xAAcAAAABwEBAAAAAAAAAAAAAAAAAQIDBAUGBwj/xABHEAACAQMCAwYDBQUFBQcFAAABAhEAAyESMQQFQQYTIlFhcTKBkQdCobHBFCNS0fAzcoKy4RU0YnPxFiQ1U6KzwkNjdITS/8QAGQEAAwEBAQAAAAAAAAAAAAAAAAECAwQF/8QAKBEAAgICAgEDAwUBAAAAAAAAAAECEQMxEiFBBBNRImFxFDJCwfCx/9oADAMBAAIRAxEAPwDVoYpxWFRO+pYuCvW4njKaJgelhqhhvWj7z1pcSuaJk0AajC960sXh51LiylNEkGlTTCuKPVUtFch2aOaY10O8pcR8kSKKo4uij7+nxZHND8UWgUz+0URvU1Fi5odKCkFBTWs0RY1VMlyQ41oUy9qlajQqlaJbTI5WhFPMtI01dkUNxQinQKEU7AQEoFKcihFKwGdNFpp4rRaadiGdNArTumi00WFDJWi009poiKExUMFaGmntNALTsKI7LSdNSrgporRYuIwVoop/TSdNOxUKC0oLSwtKips0oSBRgUoClBaVhQgCjpwLSgtJsdCAKUJpUUAKmx0ALR6aOKMClZVBaRRaaXpo9NFhQ3po9NOaaGmiwoSAKOKVpo4pDGiKGmnSKGmnYqGiKLTT2miiiwoa00NNPRQiiwoZ00NNOxUW9xcNoUS3mcAGAfngionlUFbLhjc3SHdNERS1PnEx0/GlaaccikrRM8bi6YzpowtOFaAFVZPEaZKQUp80kihMOIyVoAU7FJIp8hUNMKQRTxSklaakJoZK0WmnSKKKqwoMClAUFpVZ2XQQFKijoxRYUCKVFAUdIdAilRQpQpDoTFHFKijiix0JijinLdssYAk1ZWOU9WPyH86znmjDZpDFKf7UVUUcVa8RywfdMehzVfcslTBqYZoz0OeGUNoaijApVCtLM6E6aFORRRRyChEUNNLihFHIKERQil0KOQcRuKzXBpqv3sDFxx59etX/AB/Gd0F8JbU2nGI8LNJ9PDWX5dxgN+/t/aPtJ+9tXL6vuB1elX1M0JsfvLZCgRqmBH3SKmRVbc5iAA0TGrGemDk+1TOB4jvEDEacsIkH4WK7j2pejf0P8h6tfWvwPRSYpcUVddnLQiKIilxREVViaGyKEUqhRYqGyKSVpyk0WFDRFFFOGk07FRnuwvMhf4VSCzFJQswI1RsVncRA+VaIVl/s8sFeEUnQC/jhV0wDgaoABOOlWvMufWLBAdxqJACrBbJA84G/Ws4zXFNms4fUy1FGKz3Bdqbb5MIpcossJZlmYA6YrRcvYXASQQAYzGfpUyzRSsqOKUnQpVJpSqfIx7VIuHEAVDumQAfPYb9fKuR+sfhHUvSryxYPv9DRPdAEnGQPmxCgfUiqtOZcN3wtd4O8OqBrIkgwVGckZmNoIMVL5immydMTrtkapORdSOu1C9VO1aB+ljRNmjpg3vJXbMSq+EGJjUSBPoCai8XxV5SdNosOm5Pz0z7/ANTXTLLCO2c0cUpaRrOT2QFnq35VZA1U8q1C2mvwkj4ZGPxqbemIU56TFeXllym2enijxgkPvVRzI+GfL+U/oanv1z+IqvPDi5KsWAXOCBnONqmEmnZU1aoicMAzKNwasW4JfL8agcDZXw5IhFaDuZxAPpj61YveWMmPWRsPnXRmzW1xZhhw8VUkMnhV6A/XFIHCjqD9SPY1g+bfbBwVq73aJdvqpg3EgLvB0hvj98A9K2PJOdWeKRbvDuHRuvUEbqQcgjyNYueRbs2UIfCF3rWmPn5/rTdP8XcAcA7aW39CuZ6b0wLbfwt9DXb6bLyjT8HFnxNSteQTQoxZb+E5xsadu8IyqT5AkgSTj0jJ9BWzyRW2ZLHJ6RSdoXRLau4EI4bLaAPCy7/4oj1qs4XiOFUFxbWclhpd5f8AhJAPiNaPjOGLIylTsehwRkH5EAz6VV8qsq6AEBwQM+23XNcvqnppnV6dUqaK+7zPh5OBp+Ke7cCCCSPh9c5+lXHJlHcqV2bUw9mYtP40zxXADSQEAiAD6AziD5sT8qs+6K40kADAiMDFT6R9vsfql0lQKKhNJJr0DgoOaKklqGqiwoBoqItRFqdioKmuJvrbVnchVUFmJ2AAkk04TWc7f8X3fAXz/Eot7/8AmELP0NDdKxqNui74Xiluoty2wZHAZSOoPWnCKzX2d3Q3L7Mfd1qfQi42PoQfnWB7U9peJPFXe6vXLSqxQLbc6fB4dXudM4qJZlGCk/JUcXJtLwansl2gTjLLi5bt2msADSpZQxYYbSsAyyxHrWN7fcKTxptopJ7tMIpJMiSSAJJzk+1WfYXlbHjypdRKsChEhyqh49IZdQMH4fWuj/8AZdLfGPxXes13ujbNpfDsqt8Q2O1cE7i6PQUU1Zw2zy68uTYvDET3be38Ofau3fZxxDtwQN1BaYO40lCkjENpxvPStFY4os6qVI1W9YMzmQCkeYkZrJcb9pdi1x/7K1piqsLb3ceFyQCAnVQTkzPp55u30NKnZsbzgqfEv0P4Z/OoF+4ApI3gwdswaq+3XbZOXBFNlrty6SYB0AIpAJmDnOBHT6r5nzBLvLn4pNQS5YZ1LDxA6DCwNzOPWoUfJVlB2G4PhXNziDa7x7l26oZshbS3AiKoPwjSV9fCa1nO+NW3w125BPdhXgRJ0ODpz1wRWe+yrh1HAo2lmLNcJwMEXT//ACKt+2FqOX8SoUlu7ZhjOWmAB61X8heCDy37TOGchHt3bbEqqyqkHIUSweVjGc1sLXHIRIgeszv8orzZxb7+xq05X2x4izZt2lbwpOkkGRJ2GcjOx8hWmXEo6Ijkfk7F2j7ZWeEQHT3rFtOgEAiBJY+GI2Huaj9mu2lriLvdqhGo65Pwhe7UkE/xd4SIGIz0NcR4znT3QZyRJGSYmMCdvr+VO8i5m9q4jxIWDpBZdRBBAaMkYGK5+D2P3HZ6bRR1xOcEdfl675pVsWwzEFZMD4p+GYx/iNZrs7xj37Fu8bqybcuiSAGZ2I69BjO8GrG3fVSqlhqOqFyT4d5HT50jaNy0hrtZ2i/Zrf7pBeuYlA2nSDMOesSsYBjrFYrm3bG5xHDPbNrQHUq5BNxWBwUUqBBO2fXHWon2lC2GBu96W1EB9wbZg6VYtjSRGx+L0rnx4nLXLS60jKb6WOmXODOMZ8/Ws1cl0zGbd0XdrgeF1aO7GrONKkbz4tXiTcRJG0YzV1ynnS8EHPDqkE63trKszKI8Np/h2OQcxWYRQ66UWCvhJOq0WY7ll+F2nzI+ERFM+Lwr31vSMhTrZXgnSfQkjAXr86XFv+TITZ0jhftCDumte7IBBW4CpIMEwQSJ8IxW55FzIXrK3dKjUTiCSPERmY/KuDfst1JDcQyNkwyHSeul2OCRI8JB+LpW07B9oFthrF7iFYga8hUAJBLIukwxjNC6fTv/AH4/s0hN32yT9pva65Y4q1bsxCKjvHU98twJE4xb+Yumui8Pxauq3EZGRhKkDdTt18q8zc14nvb119ReWaGYljEmJODMaa732a0ng+HZVKqbVshWnwjSMYgVrJUVjdtl5xXEQjkssaWxGfhPWao+zH9mo8gPWTT/ADAjSPeDgjdWG5MVG7MOTbE+m0CYx0pw0XIuOLXf5VLusCRucwTMYzn1229ah8fhZjptUrck7YnEZ9NtqlbG+0VhcUnXVLc5wsnffy9abPOx5GveWOVaPFlNWXZai1VRf7aHkaV/tlfX6f1NV7cl4FzRdFqIvRdnz3su6+HIAPWcT+dVfNONNi61tgcbHzU7H+us1nF8puC2i2moqT0yyLVj/tT4iOBImNdy2seYBLR/6Z+VOc37UCzbLhcyAAes/wDSsP2p53xHG2whtqEQ95KzLYIA0yTgMT6/Ks801C4vdFYYttSWiy7K8ztW+VXle4bTPde2GQMW1NbUqYByIGekDPrgHJPXpG5x6bVLcFbegPKBtekypDGFJifIVXsD0zXI5ckkvB1xjV/c9IW+yFgGV1qTmUuMjTG8q4NSuC5M1rvFLl7bCQXe7cugkQ4LMxJEBYg4zUtboJ+GOuOlOLcIGJPsT+dcvKb2dHGJGTg0D6gW8CaBBaNODtOTjfeq3h+zPBrePFLZY8Rq1BiSWLn4iFZ9AYA7/SrxL4x4dMD+jRl9iZ3wFHp1yPOoXP5K+krOZ9keG4u4tziE7xrY8ILPETOwaD0mR0iprcu720ycSVZTqU6FZFKEnSANUqdMTneakNciDGR02/GacF1sY/0/nTuVdi6IvLeT2uHsi3a/doJ0hZO7Fs5kmSTvTPG8UqSCWJCsfiKsNImMSfvb4qye8IjzwYj+h8qp+OPiktpLK+3lCiPy+lPkwpHn7mPHWGcsLTKrGVRWAVAdljTJ6CZHWo/HcOAqhR77nyxBOPaoPDWDcKIPvMB7TA/Wtn2r7L/sfD6rju1wuqBQqqIIYlmAJOAhHTPmK6Zpt2jnaMkzRPpsOmDHlR8OJgKYHUn54Hn8qaF9YOCevp9P0py5dK+EodQGzLpMHxT7Rn2qaYUbHsN2hbhi9tSGS4Zg76tpAyZOBn+daPiOeXnZLthQGjVJ8c9CbgAkDSHbEkmfIEcus65lQSxEiBt1mrvlNu7cZVDqC38TFQXzC+ROZ26+5rCcPJUW10jpfF89RuHT4eIgkg6iF2Yt4lJIjUfCd4xMiOac45hb1O9oWwMEaQS9vEQrsJKyDj/i69LzlXAFkbhL9+3aGWuFAGdMK2mYziTAMZO5qx43sjwd5bB4FtRDKrMCGm3mSwGzGfiMRHWohFRfZbTl2YMXrZMKoYgEuxhSxxJDFoUZwAOlWA5jZ068sDCMmBc0icBjO3QeUGQRWp7T8m4O3wpsh7YvpL2yCztqMEoWkwGiIOJINc74excQ6lALRuYkQek9cVt7fJWrIcaLS5zBdEcN3lkDxMurwEZBOo+LIO3WNutU1p9b6juxnAAAz5eVDv8ABDEas5n+WK2vZbsBdv20Z1/ZwSSzuD3hGwCIYEEHdtiJz1pQ4piMdqHQxvmB7wf68q9Ici4UpwtlcAC2m2xEDT1OIIiuU9sOxFuwQOGuMWiTbu9f+JXgDocER6jArc9g+0CtwKLxD20uWf3RBaJVQuk/F1Bj3FZZGjTF0+y65jdCW7jNsoJOBAnAP41C7JD90p6xVjxd5O7uFWU+Bhgf8JnNV3ZIAWwP+vSpiasur1uA3rLZ8zmhe4hg8LAkZx5k07fPhmqbm/NFtMDkmAAojxZPrihbB6Mzx9lkYlyFDNALEASfniqm7zW2p0s0EZ9I85261Z/7HF13uXNTFySPEQEnokfmQaoOcdjHVg6uTa+8QoLgRsRsc5n8K7/12bXRwP0cbJFnm6MwCyZMYkn5iKn8t5jat8QF4gMAD4dJgzHxGRgDIock5QiEiygUdW+8f69MVecdyhLqxcXUPPYj2YZG3nUS9VmkqbLj6WEXaNJwHEqbasrAgwQZG2PX2qq7V27Jti5cfQUETO4O2wJOfzNSeUJ4dLCdG248HQY8ojrWZ+1LgC9lGD6FtPDAidQYYKnoQZx7+VYwyuErRtKClGmYvm3MhdOghSuSoJ3UHedxj86z/feL7qicHMgeUEZ3/Go3GFlJ7tiV0idW+N+nzqGXYxvmPMT0/T8KbTk+TZkokm4ScLMg7MeoiANv6FMm4snUonrgeQptnZmzjJ/M7U6eBL5QMw6wpOfKR8qpKil0ejLPNjElboPkc/WDB3G1LXmg6C7B9MH8fWuU8Hzm0if94uKXJMgwMTiEUQPcCrLl/M7F6e6hyok6ZwMZIiYnrV+ykHuM6HxfGyRpLAARmd43yaA5oQJBM+sdfU58qwL8Up2Qe5ify/WkHiD7AfICl7Ae4zfDnHjVe71MwB+MYQtp7w+Szv7HerWbh2CbTm40R6HRmuQ8TztEwXlvISWMbQBmmbF3ieIaLFsieryze4Rc/Uin+nb0Hu1s6+y3QSItqOvjbz2+CdqrbnDnvEAJiWnHRog43z7VS9key3FWLpvXyzShADOJkspxbXwjA3mc1qOOsidyCZjwz0n+j/OuaceMqTs2i7VmJ4L7I+FJH/eL4cDXhrasOgYDRIyBBmt7b5ZGTpuaCDNz96zQjJBLkmCrGYiZ95VwNtN1OqAd1zHnHTNU/OO1nDcKPEwa5MFUgsPcdMdMUpZWl2wqK7ZnuN+y/g2YuxuySS2kqoJJLEhVUBd9tgMDarS92Et8TdF9nurdVVthlcCFRdMYA6fnVDz/AO0PvCosarKzl2Fs6x7EGB6H9KpeO7e8bGm3eVBghilsNHrCgZ/r1n3pN0Q8kEbHiPsu4RyWd7jsZJJfOd8Zz61IT7NOFABm5IYMp7w4wYzOPiJ965df7S8Vcud7cvnXAh7Z0AD5QOk+vzqfw/ariGEXeKvFCSYVgGMjEMQcTjfEmB5jySRHuL4N4Ps64Z2hyxBGmRceYTGlm+gg+vrVxy3sdY4dL1u07KnEBQ4LgyEkgLM6R4jtFZjs5244e1bTh9D2go+Jh3uomJd9KggkkyYrbcs5va4hC9q6rlTDRC5A28SgjGZ2NNT+DSLjLRk3+z3g9TgIfC2nLv5A4GqOvlUrhOwvBqoAtzGr4pf+0Cq0aiZPhEHcRiM1puHvD97ndxnf7q+Qo1dRkGQB6+pIyB/RrRSk2PjFGZTspwfBA3bHDob/ANw3WLQYkadbHxeok71VLz/iUvMLjjdkFsAKw1/C4BXBU4JJMgEeVaHthwqPaQ3OI7gZJB2ZuuPQbY/WuT81K2OJZXdrsMPGhPwkiSGBzKH+hWc22yGyy47hr9wg3W1MdmU6gFiRq1EAmNPWJY5qr4yybVsl9aEhYBGM6ST6jqD0mp3FcbM6bjQRGIJdcR4hAJ8I6Tmqe7ecsRrLIAAJMkASdMeUkj/rUuKBltyvj+ItBl1AI4zqMGCYAzmSCa2nZrn9ktkusbxACn2GSPUTXNrbi8dIyQMA/MSYGTB/CoxS7bJALLGZbr8uk0R6CMmjvLc84YgkX7RyVkspEgkEfWsTxDvxHEPd+JdWlY+EKMLHpGfmatOwvG2eI4dVZR3yA94CoE6ifGI3mN9/PetQvLLQ2QA+YGauLiadsquA4U7EdOgq2Xg98Y2yP686Zu8vXEFh553/AApC8JKnLYqgKdeV6HcIMA4ydt4wek1YWuEAjUY1bDUfFAJIEnOATjoDTrcOFVnUFmUY3z6H1zUH9vRmVrnha2dSgEDxaSpmfRmx6CiwLlbA0wMeR/XNc+7Qc2dnNvu/2gKCujieH1p3ts5vfusGVkacAzjIg6tueCd0GR1Bx1HxD61leYgd4zC4WDEsAFBKliTByNvOqjJLZMk3oc4Dn3JbIVjwd1b7ojsbNpmVS6AkWixBQQfuhces1MTtByi6VK8v419OAwsmSSZy4uS0bwxO9ReG4q3jvLNydgy3LhECcjwiB6VXtxqKzwHW2PFJLEr/AHy5MCM4x7TFU8iJ4/JK5vwnA32RbHC3EQGSWsDVIdlZNUQh1LO5maseyVi3wtu4oi2Hutc06lgSqLCwdvB+dUHAIbdm2LjqsyPGBpkksYJ0z19qRa5UpEm9dBOfDoI+WpSfxoTTBxOec0s6rhP/AAj9f5VedlGs8NeS8L4DLuNaAMCPEhkbH84PSqbmC+P/AAj9aqLiZNdcmk3asySbS7o9P2+X8rvgXP2qy+oAiblgnIkA+XtUDtNyPgLfB8QyXbepbbFSHtTMbgjNebQKMJisEqZo9HR+yL8Le4nuEVgulmZ13OkgRqIJgzvFde5Wlq0O7sBU66ZyY2LMcn51wf7MbmnjJ1BJtuJJjcrj1MTiuwW/DcJUnxCMdDUeoyyk6evgeLHGPa2ar9oIOT+O5+lVXN7+koSuoyYgmB4TjbO1ROF4pgBOot136Tgwf571K462boQnwgEHdj0Iz9RXMjcoOf8AbG3wSEFQ95gIQAgAf8R6bbdfxrlnOeaC67vbti13gIhYCKoHt/6q1fbHiSnEsE4a3eNq3qa9cUlVMTpAaFZ4KxuZiNjWAXjTcYllwT4mOdznAx12oUG+6OXJbYvvpMAgNGSM48yZAn8abLBnUAsQd5BYsADjeN/LzNJ5lahhPjEkiDKESdiOlLscRBEzH0AGPLfYbetaV10Q+iaGcTqCqFEaTJb01Y8h5U3aa4QWW2NP8QmCBHlgxIMetL4O9ZckcRaJUlR4HAub5ZSSAYCthjEsDmtGvK14e9pgWRB18PfYC4ABKhSfAx0XBhmJ8BODAqFBJd+RKPRQcv5XfvXVC2jdJkwqsBBGZ0MDGN8Hf5dt5RaOkppt2SmlSlvxoHMyVLCdyd6ofs9I4fhbRWD3o7xonMjwj1gQPqetazhbAj92JGoEgnPQZn4tt6txaj9zfGqfY6nCOFabo2/hABMgSY96TIEgiIMbYIHtUnmNi49m4iQHZSELNADdGxJwc/KsPzvnrcLa/ZrbNxF9IDXTBkiC2JJn5488VEXxjb2a5Kvoj9rnN3iWOCApCycBhBKriIYacHMz5Cuc80XS2kiATAgHBHT08/Y71Z8bzG8qwZAEz6zMSd/PHufWqjirnegkmHMbz0xjf029KiLsxbQTMQAAdWBtGd/L3imDxR3BEYEYGZ9vxpjKgavnEiPaMHz+tLAAI6Tn33ifWT67Cr4LyFMce7GVImfOPP1jqMe9SMsgJjYgSc4GBPQE1DQE4wBnAO4zvPtv6elXvJO0PcIVKB42Dk6VIbVhdhn2OaGhBcAzWoZA4PgK6SQULD70DIPuJrtvKuPW9aDI0xAbBXxQCfzri9/tB3zP3iAT0kTpz4dWnIycfSuq9i+B7uwQWHibUBOogEADU3nAB+dZ98ujSDReM2JOwBJ88UzwPEq6sVmCYyCD59fepXdzvkEfI+lNcPaUAhV0+gM7U02atISSIbVt16Y3n3qRExG0gk4OJEyJnaaaayDIbbMj5f6Uf7O1tBoIzPkZ6wBH9TTewJXdK0lCGG0gggemOv8ApTT8IggExJgAnfrAn61D717Fvw5A1EqBkkb+Eb7bVj7vN3u3WtM1xe8K3AANk0gBXkb+EZB6HbqOYn0X/F9oLVmBeUKRhyIItnO58px79aquZc2sswbSO6KsXJRiCrMVRg2BOCdO8T1FYvtBxxd3uyPESGPpEqFPlGBgfDmZqk5vzi5cKqzFUXCIDAWAqahGSTvmmrZk5FzzzjdbCYVW1mAwZQSwhvhwfIZwBtUjh7uldLsZGMMc/Ssdack4YGN485nJ88/hUs8ay4Xb329N/n86dfJCl8lRx/x/IfrVfGoM3lAqfx/xD2/nUWwP3dz3/lXqNXKvyZp0iOmRA3zRovh+X86XatwurzkUdkSuN81Cj8ltkzk1uw1xVvsVtxJ07yOmx3NdU4btNbtqFD4URnWTC4ySJJ2zvXIeFYrcBUwRkGYgjz/lUriudXsqbgbpIVevSQKmUb2gX2OucJzVGbvEzBKyGcZXBBE+Lc5M0vmfaF0tfu2K7ZljGenziuR8t7RXbKaQFIknMjffY1Kv9q3ddLW1jGxO4Mg7eYqPaiyuTNPzLnFy9aazcOpHMssCJmdRx8Xkao05PaI02wwYnw+Jp1fd+nTFQLPPl62yfOHA/wDhVxyztrYsnUvDvrgie8xkRO3rUuDiuhp3sidoOSrwdvh3ZtZv22Ywo+JSBEz5EHzzVVbuAjJAAyQD0+6JA9vpTvaLtBc402kg6bchE+JtVwgtncyQABV/b7KWVsHvNS3IEtJwSQMJ1E4zWfHq3shwRWcs/wDNKgLkAsc5EGYGQfKrduMVwdUOepMn4vOZqj4u93bKFAwdJIeWIVF+4YxnfqZHSlWACgiABnSMHcSIzsYzOx3pNO7BJI6HyftHaYJZjQFCqG+6cAZ8tq2VrmVtWCC4ouaVdRPxK8wR0M6Tj22kVxoXg1vSABqDKSANukHp5VX2uL7tjpnUD4bgJDLpjII2xU2yrOydtedabIBD6WmdBghhs0+QMYPn7GuS3OLtKMd4bh3JO5nPtmdwd60/ZbtMb37jiHIZlItOxJk5Yh2mdhIJ8vaqrmGh73hX7+CJEgSI2gHr+dZyau2O01ZX3OPTQcDqCen+FdlONx/CPWop4hAsaFkfe64kSOm36UvmZFveSMZ2mZ+Z2ioKBRlgJmYxAkzHmfenFdEtkm3eRsKZMSCcD+7t0j8aULsiYOcwYU/Kd/zqLcvDEqCPF5SMenTI94pI4stIMmcDoBjyEevrVKPkqMlQ2UzgsBPkRPtNO20USJztkzO4j0/0oi8QAAehwT/1603+0AfejzGPnT7ZI/qjqMeY9fatP2J56OH4gfFB8JAOCPzxFZJeLQk7565Hpnz6fWtL2Q5Hdu3FvAjSjg6hI8S+IrJwG0+KTjHnUzg6CqZ2xeIUjw+IQCDJIOrb9CaHAWnRIclm6sepM/zpvh+NtooUaYO2k4E/gJn51D5n2gs2sMxGAx06Thp0mfWOmdqzk/k6E6La+wg6jjFNpxKhcER1kwPfyqr4jndpPvKwzJkEKZAM+waflSOY8zspbc61xIMAEah4dPnqkjHrS2VaJ3HcWgtu5kqoLEoSSQBJ0x5AfhWA47mLllvvcttb0sRddVUAsdPdzOR4doyT1mqfnHbPWosQDlw2oAA22mFM5DqfEGHpsZFZu3x3cDu7axgnxEkM3VjBjYYmSuo+dWsT8mc8iZIvuzQQRGggquB7BQIMeIY61CvHvCH04AC7jER4SsGIMD50nhQYTwliVJ8P98TqH3vKT50lLhkKScgg77iTt0ifnVrowYrhzIiIESSACFaCY3E9aK6DiSpJHkv0yJ296A1GSYMY2MgnEYziMj18qO8sn7uw6tGAPhxgelVfY0R+M+JfY71FsuAtwTvt609xxynz/Sq2cmvQlKmRGNoeSdMdP6/nQtEx5b/jTc+tETjepTKoU7xgUm0mo+nU9APM0Vu2WMD+h5n0q9udleNPDpeThbrWHGoXFXVrzGogSQPKRUt+WOip16sAeEfU+p94qLNKCkSDII6eopNS2MFEDQoRUjJHAXWS4rIdLKQysOhBBmtpz/mVy8tq69rRcbK3BGi4oEamWN56+RNYnhmAYSJA6eddH59wg/Z7aAaks+FCP4YAILdcwfU1nklSE1ZlOZSbmSuoEzIJf4EzriCJ2HQz5ipFtptnHQZOfvAnf2B6U0bE3WaQPT2XBApHDthpzqPhnzUrJg7EY+Rmo2Fdky5EqAxA8xsTmflimeIJE4kZyDIiRuBPX1FR9ceMD0ECQMyJnfA/EU1evOZxmIJg49+o39KEgFuPCHBBAPpMj8vOR5VpebcJbt8Pw7KwDXRI8guJMwMz6TmsvZtOw8MnfA6gCSfoPptWr7N8qPE2LtsWouJr0udPxFJAAO/iVc4idt6Uop7CKsgm33loszEuG0klg2qPv+enYCc7nyFU3EvpWWVdz8DGcEZP8jBz71pe0vL04Y6bgImZAP3Y+MQIBZjiAI0/XLKhOCcY6QMZ2zsfz60opbB1oh8OpuOTnp0H4+VWQthdp9T5mNx6VOucOVQBB0mdLL8Qwm3SN/Mmqy0HYElfCMyYMzgChycvwEkxy3c39dz/AD+lIUjyEzkHI65NEtxDsfTeZ+XX/SheQj+Fh85jHQYxRxJUWKa0rQIjHxAb+tW3B8x/ZbN22ry14CXBaQFPwDzmc4x61TWZBk+H6n8Dv5+1OKqtAAOr3zt/X1pW114EO8Fza4IBdiMT4jsMKImpHF83LldX3fD5nSCxAM+VVq8rv6vBZuEjytuZBz0EVJblHEj/AOjcExIIhifQEz1O003jjdhxZJscwKGQZ8QbPwhl2MHEfzqS/ae6+pLhGhp1DcGRuc+LJO/nVRd4S6EDMjohwGKsFiY3I9NqlryDixtZJHnKwQRgjPX0pKCElIh8RwktA04gmN56SCM9aeINzTPiaDMDEsJiMactUj/ZV/BNvSZjJRSfNT6e4gxUezYAOoYJlNIiDpxGAM9foeuG5N78FU/ILbMWUrkKsGY36qQPYbTTVt4PiGZaZbyjMZnrgeXpRoO6ck+ESxB6HG3Ty/Km7lo6FYzmSZPngkT1EZx1p0hbFGzqIiZ6E9W6Z/Cd8mkXeIk/Cy+YkHPU5E/WnGAmRBBMCDJE4z6/D9aj8Vww1YcDAkH26ekRTX3GmN8cfh+dQVtk7An2qXx+w96haiOtdmR/V2EF0PCy/wDCfoaNrDxlSB64qP3h8z9aGo+dTyQ6Y7cuADSvzPn/AKVZcl7V8ZwmOG4m7bGfCGlM/wD22lfwqnNFUt2UXvF9qL99tXFFOJ3H75ATk9HXS49IYRT/ADfl9gWbV+2rILttm7suCNS3Wt+AmWIwCQfXNZytFzVAOA4IkSWXiAM/CVvgz64JHzqHtf7wxrRnZoUVCqEP8NcAOZ9wdq6r2fujjOD1+IaGKEYksEQzPkdW1cjrr32RuBwN2YH/AHjrj4kQD/LWeVdDRj79uLjpgspKvOI8h7xSrNtRHhGZIgkgSI3Ajr5dfetryrkdq/8AtDspLLxNxQZIMeFhkEfxH8PKnuP7Id1pJcKrRAWZEj9I8+uKyutj4mBQE2tWk5hh6DMNMY86S3DsQIGYB67iNzgzuflXROF5Uzhwbq6gFjwjxTOPcQYnefenf+x7MB4yY3GVjeRBzsR86VoXEwHC8hvXDq0qQ2Glo0KVH7z6lgOsg9M10fg7lq0PCqhsTGgTtkSQenWrXgOyttNRJYmCPSfOI8ql8JySyPiWR7+38j9abaZSTRh+fcGOIvBy0KBBU7nIM+GQaicPyNFwDgrocEPLKJPxBQJ9Y+ma6UeXW9B8I8xMnypfF8OoWRbGFGNIMxmBilyjoKOQcRykKx0E4ycGQMnr/WareYWzb0hhPw7YAJGBj0FT+YdqeIe6xD6ACfAqhACMFSIn3B/SqXjOPe5m4cRA3g5kf3jt9KVmbyDZvocFTp6yMn1mdsbUptDKVAJ8iDlTBIMHP6VGknrjIg/69J9aNVxkEZ3BmP5ifWmRzYmI8/Kes0FjcbgiQCQSPOjIIzq8PXOx8iKLXiemduv6dPKm0CR2Tshwf7RbVy4iAMD023wcVp15DbIEktMz6Z6SfKs79m3JXtWA5LA3QCFkaQCRpaMZ9ZrWtxHdtaTfWWDEiIAts0jPmtQpNnTFdDNrkNkCCpO29N8fwCAgAfITJq37/ByB9Kg8Z4iABOJke+00rCjKc/5Gt9DHxrqKDUVUMYAyAY2/1G9cnbiSW0s4CKWXUSXScgspEypgZE4MxXc+ZcP+5u+fdvAmPuNHrXmzl1u4zG2qajB8JxBAIn5TtVwjyRGRGp4+/wAN3ICBzcgq8mF8RbxRvOVEDHoKrv2RlQsY0s0pqkKw1FTkHEbHpg+k3HNuzt21dC3gpa4FggGLzsRKKRADS2x8iQKreaW2R8sVKQqo4MkRvEDScTtmRvQvgz78lUFgZwJZhI8MgYHoZJxSFu4yw+YBkedX/wCyIeE4g3R+8bNtdmDWmOvbAgMZBjasybn931kDf09K0i7Dx2Hx+w96gNQoV1ZNhDQVChQrMoFChQoAFaTnH+4cB/8Atf8AurQoVMtr8/0xrTM3QoUKoQK6N2f/APDz/wA7gv8A3noUKzyePyNGv7B/2d//APIf/JarX8d1/wAP+Y0KFcuQ1joqLX9qf7tv8xWlb9P0o6FQgJafD8jUL7rex/WhQrRCY3a+H/Aam9B7ChQoQM88dtf9+4j/AJtz/MarrOz/ANedChVLRySGV/sx8/0pXBdfahQql5Abbf5fzp7l/wDZD2P+Z6FCn4KWj0J2Z/3Wz7L+dSb3xp/i/wAho6FYLR1IYT4T86l2v0H50KFBSInM/wCzf+4/+WuGr/4pf/xf/GjoVvi0zKZ1vnW/D/8ANH+V6yHbL/ek9n/y2KFCsUVP9rKjsb8T/wDKf9a55xHxH5fkKKhW+LbI/wB/w//Z"/>
          <p:cNvSpPr>
            <a:spLocks noChangeAspect="1" noChangeArrowheads="1"/>
          </p:cNvSpPr>
          <p:nvPr/>
        </p:nvSpPr>
        <p:spPr bwMode="auto">
          <a:xfrm>
            <a:off x="0" y="-820738"/>
            <a:ext cx="2705100" cy="168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1000" y="1066800"/>
            <a:ext cx="8763000" cy="170443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Motİvasİya</a:t>
            </a:r>
            <a:endParaRPr lang="en-US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5029200" cy="1066800"/>
          </a:xfrm>
        </p:spPr>
        <p:txBody>
          <a:bodyPr>
            <a:normAutofit fontScale="47500" lnSpcReduction="20000"/>
          </a:bodyPr>
          <a:lstStyle/>
          <a:p>
            <a:endParaRPr lang="en-US" dirty="0" smtClean="0"/>
          </a:p>
          <a:p>
            <a:r>
              <a:rPr lang="az-Latn-AZ" b="1" dirty="0" smtClean="0">
                <a:solidFill>
                  <a:schemeClr val="tx1"/>
                </a:solidFill>
              </a:rPr>
              <a:t>Qobustan qayalıqları.</a:t>
            </a:r>
          </a:p>
          <a:p>
            <a:r>
              <a:rPr lang="az-Latn-AZ" b="1" dirty="0" smtClean="0">
                <a:solidFill>
                  <a:schemeClr val="tx1"/>
                </a:solidFill>
              </a:rPr>
              <a:t>Ilk adı Duvannı olmuşdur.1901-1905-ci ildə ilk dəfə neft xaricə istehsal edilib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2" name="Picture 4" descr="s animados musica nino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838200"/>
            <a:ext cx="1828800" cy="2641997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95600"/>
            <a:ext cx="1584573" cy="13684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1" name="Picture 1" descr="Preciosa imagen de gato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4257675"/>
            <a:ext cx="1981200" cy="2600325"/>
          </a:xfrm>
          <a:prstGeom prst="rect">
            <a:avLst/>
          </a:prstGeom>
          <a:noFill/>
        </p:spPr>
      </p:pic>
      <p:pic>
        <p:nvPicPr>
          <p:cNvPr id="15365" name="Picture 5" descr="informática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442242"/>
            <a:ext cx="2895600" cy="2415758"/>
          </a:xfrm>
          <a:prstGeom prst="rect">
            <a:avLst/>
          </a:prstGeom>
          <a:noFill/>
        </p:spPr>
      </p:pic>
      <p:sp>
        <p:nvSpPr>
          <p:cNvPr id="15367" name="AutoShape 7" descr="telefonos"/>
          <p:cNvSpPr>
            <a:spLocks noChangeAspect="1" noChangeArrowheads="1"/>
          </p:cNvSpPr>
          <p:nvPr/>
        </p:nvSpPr>
        <p:spPr bwMode="auto">
          <a:xfrm>
            <a:off x="968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73" name="Picture 13" descr="negocios internet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9000" y="1447800"/>
            <a:ext cx="1905000" cy="1905000"/>
          </a:xfrm>
          <a:prstGeom prst="rect">
            <a:avLst/>
          </a:prstGeom>
          <a:noFill/>
        </p:spPr>
      </p:pic>
      <p:pic>
        <p:nvPicPr>
          <p:cNvPr id="15375" name="Picture 15" descr="humor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4495800"/>
            <a:ext cx="3145946" cy="2143126"/>
          </a:xfrm>
          <a:prstGeom prst="rect">
            <a:avLst/>
          </a:prstGeom>
          <a:noFill/>
        </p:spPr>
      </p:pic>
      <p:pic>
        <p:nvPicPr>
          <p:cNvPr id="15377" name="Picture 17" descr="electricidad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1143000"/>
            <a:ext cx="1828800" cy="1330036"/>
          </a:xfrm>
          <a:prstGeom prst="rect">
            <a:avLst/>
          </a:prstGeom>
          <a:noFill/>
        </p:spPr>
      </p:pic>
      <p:sp>
        <p:nvSpPr>
          <p:cNvPr id="15379" name="AutoShape 19" descr="data:image/jpeg;base64,/9j/4AAQSkZJRgABAQAAAQABAAD/2wCEAAkGBhQSERUUEhQUFRUUGBgaGBgVGBcaFxcYGhoYGBcaGhgbGyYeGxojGhcXHy8iIycqLCwsGB8xNTAqNSYrLCkBCQoKDgwOGg8PGiwkHyQsLCwsLCwsLCwsLCwsLCwsLCwsLCwsLCwsLCwsLCwsLCwsLCwsLCwsLCwsLCwsLCwsLP/AABEIALcBEwMBIgACEQEDEQH/xAAcAAACAwEBAQEAAAAAAAAAAAAEBQACAwYBBwj/xAA7EAABAgQEAwYFAwMEAgMAAAABAhEAAyExBBJBUQVhcRMigZGh8AYyscHhFELRUmLxBxUjcjPCQ4Ky/8QAGQEAAwEBAQAAAAAAAAAAAAAAAAECAwQF/8QAIREBAQACAgMBAAMBAAAAAAAAAAECESExAxJBURMyYUL/2gAMAwEAAhEDEQA/APt8SJEiTSJEiQBIkSJAEiRIkASJEiQBIkSJAEiRIkASPmn+pXxaUrEiUflu1s2r9KDq8dV8Y/F8vBSi6k9qodxL16t7ePgvEeLqnTCskkkvXc8xrHP5s/8AmNvFj9rziWMNTZXj1cVhMF6l7+mvjG68K9aAc/rF1YZJJALuzdaDvbBucYzhrbtvwbhvardVEi+7ct46PGzpSQEp7gDOE31Y7vzivC8LlonvEhiCAwDa6iw8qxriMEkqzKYjQEVKma7UActSMsrurxnBPx7EAJCRQnzDadIVYSe16w8m/DiFgq7VaV/0sFa6fKWgA8DUmomIJ6kHozQTLHWhZWM9RIJFGH+XgaRNWgUJ71xv1Bp6Q1MlXZssFvSkLZi3dgIcprzOKLKCk5a7JSD5gRkJigHBbxiEZRVi/MRc4qXlrmB2AtFSJtUUMycyiPC/ltC3FsSQKhvtF5ySej6P9YqqXXMD1Ho/SNMeGeXJTOlsYNkKOUa9Izx0gsFaRXAk6Pzje847YzijQl6GnjBMuSAC9YGUG+9RGYW5ueVX93jLtqPxIpRIci0Xw+CBSCSATo5f2YwlHVRLh2FYJEy3OjiJpocC9kBuZLxI2PNxEhbp8P1TEiRI7XKkSJEgCRIkeEwBFKADmgEJsX8X4aWW7TMXZkAn1t6xy3xb8UGYrJLJEoX/AL+fMPpy8uRxSmZnJVqDStv8xyeTz2f1dGHil/s7riH+p8tKssqWVnUqLAeX8wvT/qrMp/wJZn+Yj+Y4mZhy7pV3bXoG03JeN8soDK7tq/SwF2OppGP8vlv1r6eOfH0GT/qEtaXTh72JXTqRlt46QsxPxpiy5dCADokW3clVI4w8SKUhAAUHNXGte7q1y56R5heLAO+a9K0qABm3oTpBfLne6UwxnUdmn4qn64gnoJYHT5YHx/x1iEDuzhfVCT5d2ORxGHmFQ7PKQc27hzuQKttzg3/blkCWSDS7Mzb1G/4iPfOd2r9cb8CcTmnFTzMWjOpd1EXbQVYBmFLR4fh+UgPMQR/1KzQaasa7w1xCBKQMjlQZw4WBzY1a/wDML5uPmuVORm0Gg3Y3/EL2ytPUjI/D8pScwTNSmhHeDqetsloiODyZYBMtbFu9mVoS97QcniiuzYl1DRm8VdYzM6bMGUmWaOwIDuGYO/m+rUiZchqKS1S0ZikIyjmQr+2hvVyekZfoe3VnzproS/kE/iJiFLSCiiElioA3auVSiNIM4dIASQlISkfKoHMdXvDy4E5LsRg+xQFPmUDUpFr71NoHxQWpIUUEpNXUQVeIBpTrDISU5u8vNbYAaB2vffU2j3EYVBXmUF5WslLJBGmbrodHidbUTAaJLbg/mmnpGo4UFJBKABuzE9WIpBE3BhVVLorXKHPIVbSmtI9EtNUpKlMTXM7ttsG5w8cbvgZZfpJj/h9eYZTUvRR/9hTzaFWL4JOTRUs/9ncDqRHbJlOkKWzDdYQ33VoIxxoyyi684c00CT3VBj81C99I1mVxZWSuCTKIfTT8RpK/uAYhnF/XSLTpOVZAJvQ3fbzi01nBAfepJ8vfjG7Jgz0+oeBZCmJADMTG8+Yx3esA9uyidDQxcm0Wjr6RRAq+ngYkqfql3jbsszesT0pqlNL0Gw/iCEIYMO89708Ip2WgPvf0gqUAUgpdrEm5Oz7bRO1aedjuffnHka9sRZvF4kLk+H6miRIkdrlSJEiQBIRfFvFhJk5XZUyg/wCtM38ePKHGIxCZaStZASkOSY+YfEnFu3Wpa2T3SA7MlILjW9S5t1pGPmz9cWnjx9qR4/GMTVyaFhVjp5dBWAsTi12CCFOGUspdtCUgUPSLK4ghSgQpJFw5Yahzq3u0YrZ0rSUHKKpBIWRaiXszENHBy62gxLABQyqS+YuoE1egcv1CQNt4zVxBSGCVEblZyu+3VtRHkgSyoqmZQKG5pyygd1tReN5+FByhGU5qAEWYP9N4vei1th2odP8A46uLhyp7W7wbXmY0lYdWcuE5mHdCXUCaJNKDSt7RbA4RSyktLIBqBlDVb+mrbBo7LB8OQSQkEEiqv3KNnJNQOTCM8suVSOIxWEmguZaiRU9onKdBR/r7FpM1Td7MHV8pc2rYMG5jYx0/G5SVIRLUoguoCzdS7Vo9I5fFfDgljOpSlJLsR83Nw/WzwvbY1pMNLGVwGcl3BoOZZhrc+MO8DwZMxOZwq7uQdaatZoC4VwCUqWVFSuzBYAGq+XIO8dBhuHpyMhIQB+0Xc8z6wrl8OQmxuFUlVAggaqND6+3hZMwWIK/+IJlpZ6d0Euxd9eR3hjxfgMkklYmFRLOk2HT1hecLiJaqKK2T3VZQohJqQKUfXWkPGwZPJ8idlBW6w4LJPdfZiq/TSG3CuCrCe6gd8WWRQNoALbwJIwM6aoImHLlLqWxbxTSsdFhsSpCAEnMzgZnKgz11h5XksSrHTP0hGZgdSjMeQAo1um0LlcXlqOYNzBJD+HOt29YbY2SVhUxS86NQQcwegcEWfp4RzuOxSVZQhOVn+ZJDi5Lgt/mHLwV7Ep4ggqohSgAAkZaksXy+Vz5QRIw8wAGZKKU0szbnNX34CNOCYNBUFMCCRux2AzaXh1PlpVYofTQ/UQe1+DU+uR4ljkKKQBnKSR3gqmtAKkVHlzhVj8QgIYoDse8zaeYI8njo+NyeyUUpYqNSHALtqeg1eOQ4wo5FOAkgVc3fUA+l4vHlORZNT2hDVNuTXgNWKNmbxr/iDOC4dUxbAsAK+esHTMLKzN8rHvF81LXMbbk4Za3ySL7znT3SA58lukOl4dKSMtQSb7Ow+0YTUhTv0q3rGmOScpsDhBVoaJnBNDAMjCkE6gbH6RvJwhOnnfpeFlqnjsZhlBSg4omr6fTrBU9hV7W0Fdo14dK7JJzJBy/NqH0rsHZ4BnI7xoObUHgNIynNXeI9Uobt4/iJESKU9HiRaX6viRIkdbnSJEjif9SvitOGlCSFlK5lVZT38mw2KjR9ADq0Tll6zapN3Qb41+IkLdGZpaC1yAtbjapCfq50EcRxLEgoKmE0H+tVN6CvlowjnkmZiJrhyLDZIAoB4aR0mB+HlrH/ACgJSP2sxPU9NB5x53ky3d12YTU1CTBTkOVLSnNcAMKaAAggQ9k8CVNSJiz2Z/8AjSn9n9zHfo1oapWmQAEIQCf6Qken3jVRUR8zFquHJPVxWgjK2rkcrKndjMUlSHJrR2WkUevykDWMTiBMKgErUrRgQ5AreoSKeZbSHXEuHnuFxmehKg2pNgDZxaPcOV5XPeJDDKoUFCabMGZ9OcVLwWuQvA8OUpd8pNnSTTTzNgzx0mEnrcgADdrgcz+0tzjn8F2y5hQCpISWrq2r+7Q2XJVJSyTUuS7kkam4iKqMuOYZSzKJdv3ZGCqVPeJdrWaMsUtCkSwEpOUFgoOBWrB3zHnzgtCBMl1CswFCwBoXsw8q2gNRUAU5QCbltLP3avbnBLyBiZrIlpBIo9mqTr6wXwyYS9f21qG11ZxCjFzEjKCSMqcoIzE+Fa+6wXwuUUhyTW+Yk084Wj2H4jNSlTOlyWd2fzceEW4jjEy5MpTqJdQo7CprTpGHFJozAd4VBoCAenOnMF4nE5iTKQhSWAahBo96w5Ok363wBBQqYpwZhYXDpTYt1e0G8LypTMZiRXR3PIwsxEgTMMjLNKAhIYJo7c/3PtDLgvD1IlDNVSqn7Uh93Y6jzCziVEN8yFC4zWfRxpvCebIQAStirnR/wzjnB6VtMd6ijGw3HiPrA/EMgJYpIUW7oLh9DswhQ6I4Bg0F1lKRkc92gfSx+35Z4ea4U/eKahxYeLQqwU4IQpjy5/yINwoOWYQDUBqEF9aU3hXsToJxLh6Zstah81CctlD/AK6/eOC+Ivh0AKmIUAySVI6Xy0j6HIxLJUCwWoENcJA3G8c3xDDhOzMsd8hgGqbbbGL8eVlTljK4XhpZCi5BpbVn/mM0zlb3vGKJPcD6P9mjQF2BPl9+UdtcwlRzAsfl8L8vKMEzA1KdRFwQAQWDg2bw1jIJc0ggreVNdzqKMztzjbChq3HOFeHmkKJDudqQwlEFLW0B5Qspo5Rk3GltG2J8fKsWTOLJCk5UsQ/u8Az2zJ1AuDbkGgo49Sk1HJKdALP1ajmJ0ra5ww/a7aWjyBBiOkSK0nb9aRIkSOtzscViky0FayyUhyfeukfG+L8ETiMRNnziqYVqDJD90P3UlrAAAR1/xvxbtF9ikslN2LZl2YtVg51vHOSXQzCpo+o0OUVvZyNY4vP5N3UdXiw1N1bCYESiMuVLClKJGoFaqp/Me4qcU5CTVRZNctbmz2A1898Z2JZnSl3LAAHKm6iTrQeoeCMLhnOcgZiKk6DbSnKgjktb6BT8SqWsnIouXYMaN50D84dpLIoUgt1r4sYwmE2HUhJqdquPtaKrkEJ3NP8AG0RbtUhNxzHKCGQ2YkAEgFyXBoflFy5e3OFgxU+WFIQU1FVZQVbmj18qPB+IlFwq9AQSSwrUt51F6RmVhSgllpSP3AgFZoTRnal9njXHhFMfg/Fqc5kEO9S1bOf8mNMUHWSsMX1Dnkdo84KQmaGzFyR3tHG9tBTlFuIys04nMWe1G+kRbyqBl4zKQQbamhfS19KNDDFElKVqADgZhUE9a2rrGWBwoVMc5SA5HXTTrE4vNBoLeLv50hU1OEcMD9o1K5QdANawRjMbXKimj7nlBKpnZ4bnlAf8xz0ydUFQIAB2ItyPTSAoYSpyZoKVDMwGgrzaFuJSCySHbYsXf0psYJ4IHW4s1SNHt75RTGSErmZWCQDc5WrfXqINjQjhUjtCmYpstMoGrbvdy5hqceAsPmI6lvxpHmIAloDMdtj0hSJwck5hoOb8v8QWiQ4xOHcZ0Cj22fkLQkxymBIYv69P5gvCYsgM5Oct7o9oCx2DmBVGBO7AHwuYcuuRfxthA6bOSaPr0brDfssgyu7nvdeR5BoD4ItTnMA4S4Y7k0Aen3ik/GHOBlID3cMWrZ94VEaYmUU1qythQRy/E8XKlOlaipbE1JKq6EAMk/jxc4nikxiCJtS4ygZQ37X0U1bR8+mElakqGVeYuDdzWLwxLKh5BAWRoafX+YyKMtDuQOkEZe/7uLRTiCmINGIFffWOmXljegOIp1NY9SNYpMmV9+ukbSQ9z4Rp1Gf0KZmVVR7EGyVpyl1Ecv55WgTGIbK+8FYSdoA2/mYMutjHtQDOWfqw99IIRMYXrbm1R94rNW1B/j+YFzse8NbQQNSobCJFCrm3JhEhh+voS/EvHv06GTWYqiRtzg7ivEkyJZWrSw3P8ax8v4hxAz5naTC7mgFzWmUaBhTp4RXm8nrNTtPjw9ruskqVmK1qeYeVACdK015nnHiuIBiAAph3lIAIzDcg1Nbaas8EY2XKKcqyrvfsSWellK+o+sAnDlISAnusxFgBS2/l944HW3kKADGWXUGUWDtsSLD+HgmTiAeg8BXnAGHkZi0xi1UipNKOeVqGChkBNaq/gCj6WiLFSicPiApLgdHfwvyi6NSSkjoR9TaF+K4uiWQCmYSdrAc9ukaYjEpWkAFgrX92tRdozuNXMoDThZ1Dloq6kl6aUun8iPZSEqDqWDlcPS9L2p0pSCJuFZLJUQ4aj10OrQvl8LMoipKD+1amPIgVfptGkv6immBUlJKxlOxBH2jGfcgUe1GJJqfuYzJWlIYoAtQVF6Gvd/zC+bjJomAZyUnVKRz1NLD3qtHs6wLhTlRJCT8oo5pSt4wmpLskFV3ND5mAJ2OmWC1AXLkdbsIwlY6YFXd6259af5haPZxxiaQgIICqd57N58oSypQNQ4FHGUFrG++kGHFZ/mDKNmN32FNICVNKS7mhDbHTW3OKlIwwuI7KUAkBy7k13BP28DClEwqX3hc1Dn6Qx/UBUoCmZLgjKTQs3311jCUkE2LbGwbl7vANHiUj9NmUR3aAG/QeEJP1rakGzEQZxBKuyCAktdwCAPAgaa84VSsMW1N3BGvKDgHvApyVzEkkUBZhY00a7PGHEsUpU1THdt284wwGJymwSasQ/kXsdecWnKSpZU5DgOAOX9XX3rCA/gsxQWnk4LdOu7Rni27TS51Zr79ecY4Wez5a03LjeBVGugbz8donatGHZ50ZQ9C9Hcknl/Jjm+KcOQVWQGLKIbMHoNXJ60hjKxSqmW6moWKknwNH6PGWLmoSQsJZzUFLEk7gXtrFY3lOU4clicOQeYLH30rGWLRmGXo3WHPG0ZmUoBOjhqkB62+kJ1iOmXeqy/wsCiCab+3i0hegaMJgqYvLS2lI6dOdvi5bgPXX39YyUa1IbYesaTQ2vdL/AODGBV3QeQ0MKCiBLqmt9tBHkyTUKqx0/Ma4aookevqBBs6UCHa2wr7ERvVXrcDo4cSAXNeRjyGicQEjK4DUrEifbJWo+g8b45MnKaYo1L5WBA1AGgDKbyesZYiYEWLqarN3NmP36RiRLzqUVEuxNHIOouS/O8eTZxUrMwyubJaiWchj0G8YW75rTWunslXaOoFm/qqcx1fmaU6QRLkF6qOU0N6cwz6xnJxeYkJdn1d6bOLP13gmSlCSAtwdHUG8GMTTjZHDkpPXy9YzxuFTlByg5Tsl/MihgoJ7tSLbvGU2eEIJVRh/S/nT1iFOY4hPKa/uJAY2F9qPQQTgJqj3u9TnQ7AudWgfE44zinOkMDQpSSkvQVfu31HjBJkjuhgACXGYAbkqrYemaNNpOeGz/wB00JDVIBuWBGkWSvtcxX+5TDlyFOUBYSQpXcTmDpFXoH1G9N2vBk3B5ABUhJd9zqSd4hTFeGSlRQAwZRLGtBQ30LQu7BDVWUjZu8Tpf+IL4gVuVA0WltWNiR6eUApSCkLWCqpCEk0/uU3pC0YmbgAEd1RctcBT7XP4hbJAdgCeqdBoH+nOG3FAlRS0zK2tMujPqLivOAZsgpUrOxKdATS+3SAKyZCsynQxNrEt00J92jBayCXc77MdKerwzwCXQZqksSKXduvTX6QEZrkKObwI+194AwIFP4Pv3rF5bywTVzXR3PK5eNP0wNXPhfTS5ME4XBJBzKV8hbqo9bMICWlKVkzrJJd38KD2IEGdSyQCBvY1sIfuAklTNp/iF81YSxS2RQoVVHMNv+IdKBVYalRU+z1jGajvXfk7Ac+kazZpoHV3tPbMOkZycICuocs5DhwNCTYfWEe3sqYSaLDGKuQ410Y/mNZqEpdhTdQAPofQQLiJZSO7dw41rudNIR7aTsSQwJB6f4geeoKsbF7DbQ0+kGYPAJatVPuW3HpHvEUiXUClt6w9a5P23w5/HyMwSguAS70obG+xY/xeObSSFqSsMQSCOhjs1zAUgKsmpa7FwdefpCPi+Ar2gLvQML0erWLDXnWOjDLjTHLHlza0MfEwRLSGYjrQv7rFZiCajWh6x6mZQCsdPcYa1VFyzl157A84rhUuketfLrrFpM1nB1v73jBM3K4F3cQ0meEnsQCWTS9t4KPEAr+3rW3PWFSJgUC+nhG0iha92tTw3iLjFzKiv1QFxXqIkArk1p9IkPULdfVuwlFDkjvP3ms92J0bWKS8SlSCUoIQkmpN96Cm1OcIeITJilZVNlBYAZWcGwSNKFm9Y2wU8BXecMfmILeJ00rWOTKOmU0kT0BYSltmIIamhJ/MH9s4Y20BrqDTxhZg1EIUsNejP+1mrUbnyg9U7MkKyno7RFVNCwkUYBL7s4/MRWGoQ97P72gPCYw0e3/tr76wfns+opEK0TTuHBBzBPikgHlzI9tGQml0pyGoeqQxa5Fa10vaH5lvo8KuI4daS6SWAtRgXd62hylofwVhnuCDtyFdYxx6iD3VdX8ednbSAuE8YyL70s94/tII2eteesG8WShL1DFv5h0SaYYTEZgpBq9Q9OVKUH8ea7iU8IZK9CaVqSTytfzjfATAZpZyMvqHbfQvEXLMyalz+4qL2YOrpcAPtDDKbSUMzk5QPFgNef0iIxD5StIcDKrcgauNW91i6lZ5ikktVkt/VdtmNoCmBSVEU3oQN6UL6QG6r9YCVJGiyln/AGtQ8rQnXMCydCLKpXkW9IphcR2hXSxAJJo7MrrqDFMZLQpQKz/xpYhKbqPgGA6tCsKKqUpNMtedCwveDnCZKXDKXmLch3b+BhbiceVqz9128thu1T5x4VKWpLEvZn+j2b72haOujyo7JJNO7serQqTjk5siiBmv4Mxt3mp6wwmBZBdsgGrPQX8WhRiGzEpZxagp73iqiN1yBmKQSS7AVIpy2q729IJ4ahKJtSVKU7t8rDQElzpVoWHiBZiOVtNKC/J4L4LPdYzAXa1bHW7VhHYNWJQUSs5gKhGVkg+dQIAnz8xKr1fug/QGCeJL7yqAirD2IVGWE7gHdtYkzbh09ZKizJFO9qo312EU4nKC091VU3SdhtFaBMrmoqA60DjoIwxhyrz00LHXkTr0HOHShdisClKHObMoZmAoB+1+TcxC2XKIB76SWZmJfQaU8IY8Sx/aLUtwHZhZI8HJhcwcHe784vGjKac9Pl9mSDcHwLgGu9IwXMB1r1r0gvjn/kUTd0+qbdGEBpBILUFOdY68etubLtnOD1udawGuh6iDZwIV78PfKBMUC9rRriyyEYSWGJO4HTWChOtRhv4NXT3544EAsCSAbkBy3SCESHLEMetr+/CIq4JkYvKkBhT3tEi0tKAKmvSJGep+NHcLVnIysC5BNDXW+urxTApAUO46jt3XAo5el/pGyUhBpVnoAQPAAMNOkYrzZhmYO4KgXo7mpu1T5xz27a602xGIMtTMcj72obG34ik+SVlB7Sr2Zi7l6vXowN7RrIklsyEgqS9HLKGtW8oGnSVTgCqWZWXVRZi/IV/MLYP8LLNMzEtcfjWCOwclw1L7wHg5fy9521rfVnNoYpxJTU1HrGNawGaFszPZ/tHswsN9PekF50kmjE7RnMlZrN5QGVTZQrlSGN6/iFGKCwSO0VlZgMrdAFNHS/oQNH5wLO4YB8pKeX7fAGx1pDlIiwSlIXmKc6QG7tw+h/LQUnEJRNQQWBId6O9K8w51jc8ODulXeFx/V4UBis5KS6VJVzUKD6xUy/RYXzJ4KmzN3nDlun0jXiU1OcqSq9fMbtXzimI4W6gQokB6ahP3jKbIJIYKZraNXT+IuSXpPQ7CzSJRy/1KfrdmO7xecg9khTCwKjap571gbCz8spdQQSlm5Bifp5Qbhp7ylIZyUtXwr9ILBsqSAeWrpP36w+4ThUpR2izqwchqUqbQhnBg/wC1+g8KVh5w7D9rhig2BNzpp6vTlEivZnHQo5UJKk0oRQ9HFNamkZ4rAIckBRSQWYVBL0flSF2XKphQA9X1re4aOg4Nj84U4TQ0fUsLPasA6ct3tla0bWgNbP76MuDyjmKz3UIrW6laCm0BLmKC1lTA5i3y77nnDCTjAqQwQKFXQhgRa5/zAKIxUl+8/drz89IV9okmoBpQj3rDLBYwkLSWYJCrGlbuTV6+QhStb1ypAPMj0YQgKwwdSlEOJYLDdqk+jRYYoTpZLAFABbkfK3SLYaW6VZVZg1Q7ZaWPK8e8OTlmJllL5gQS7gC/W7VhkQYpIcDMb62eBS+ZgKjW3SGvF8Mz0/IhSEd4aCj1r0isOjyI8XJKVqBLuArmztry3jHtRoPL+N4P4kEpnnLYpDjm1vIDzhSqWASHLD2PC0deN25cosurcvPpGEwtHqphaKzlO0aRnWmCNaawaqdlPpqa6nyhdw+/hrBXeI5A8mev8QspyePS/aEUY+f8x5Hil7/X8RIRvpqUzCNGu4Irz9/zGapThQJAf1rqdfH8x6vBFbKoFJut2ygvsQ/LqYi0rAJLl2D0IvWjncWLRyadG1v0iFNlY5KbEHqKXr/Ma4ZcxLh8wAfKur7AKuBTpAmJ4ihigqammZi3VqxvKmBu4rIqzKrTwtrC0ezLDcSCnSlBdNCASG8ed3gszqE684SYOb2ald8LJahewH1+zQTOxRUQpJTY71rppvWIuCpkZIWL0HX3WNpQe1esIU8TUpnQwfKHu5G9t49w/GBmKM7K2UK6a135wv46PeOhzixoYz/SkmivOAhjCnV3Z3/mDEztaHyiLjpcrGfgXve8AT8OaAsHO/4hz+p3ZukYYlSDRvSHCrm8RhVZ6BIKmDm3sD3WLrJSGKSs7j0+0MMScoL/AC+JgRU0s9XF2q/5jXHlGVVm4cFISmhBdy5Fbuxd+sDy+HLTUEULu7/WsNEYQKYhIJIvavlAcyRMUCgM92saGuln1ieVgcTIU7hiW/bp42a2sX4PxJUqYA5KVnKpJ2OvJmJ8IxxWHUiz5nslQ8YpIwxWqvdIBIdV30ZrNRzFfOU7hhxkJCxlYgh6EEVN6G1LRfgXEZctZCzQ7XBDtSp28zAE3BLb5SaWDH0jUYFRABDPoq//AOekJTHEAFSiliHJLl77jQvBSGRKqGUouxp3WZ9ObdYH/SKRRKSWcU8HsYsuQpYYpY0cgOwHpRvNoNjRhw9QyrSQDmAal2qkGMpeB7RViHDexaKYaZLScuYLIajkt1gmZisrkrBJs9h94PWpuUESUpRS7aCo8ozOJIPdCQTR8ta7RJeFmqYhcvvaBzF5/CV7sba16Q/Wp9opLkoVSYgqUDoW8GMUn/DchQdIWnk4+4Yxqjgc8F0pN6kEMR0vBs6WuWzyz1BcfWHJrob25LivwoiYoKE1SSkMykA77GON41wxcpdQ6aMoWNGvH0bjWAmTCKsdKhvSAcJwVZcTMpSbg1jTHK4oyxmT5qpdo3w2BXNpLQpSnskPH0jDfBmH7TuyyovqSUx2mF4ImWgBIlyxskRpfNrpE8f6+R8M/wBO8WVOUBA3WR9Ibo+BkoU02YVH+mWk18Y+gzpGSqlE8njw4hh3EEmMr5cquYSOWk/BmGyh8PMPMqP8xI6MTMQf2geMSFu/qtRzmB4WtUvJOSAD3gxU4u2p5H6jWDk4YSUjvsAaBQFBZn6+TwJjOOiWlkrAXShL7uxAPK7Qr4nxJK5YUCAt2ZKno9+R/EPm9l10dYuYlbApzvVyAwBD6/TnGWGkoA7pOrvy+3pCzhWJKUhS8xzMAKOALE1cipalo2VxBCSpS1Bi7NVW1PN3EOznQ3dDhhwovVtSdRsDfSBsWJhOVCX1yuAog0oSK+BjfCcSl5ApyU2+VIqaksdfK8EcYTklvLSssKKRZL616VpC0Ww8mW4SFn5avoCWcO4JF7vFFykqWFMCDW1k6ZSGpXWsY4DEziD2qRlsVUFhYAM/hWMcVJmC1E5f2gZgkU0LgmlT94NU+DGbNyB0pKiAWZydaOXMX4fxYE95KkCgBVqW9BGMrs0ZcxPfA/cCaMCSAaEt70cYeWFAMSedOVxE28cxUn5WsqY4/P3i02eEhy328N4EVIUVGjpoQQX5WDfWLYvCjLRxyDNzuDGeordZYjFJU4Sv89PMCM5csgsbahr7d7T8RrIwgTWhpR0pDOxNQK1iTpaip0sNNT5xc1Oiu6KkS6MABXmTBJlnNYUDPUEPtWFo4QHJUZhI17RYbyLCM0cK/uLCqS5Kgeb0OnWFwOWuJ4cMxPdAIL0qr/7AvSIjBSzYNzqK7nfeLTcCkqSrK6hYsH96x6nDAG5roSaG/hD7hfRf6RKkZVlR6Eg+YLxSfOQAyiqn9ynPiLxWXiMrglwQ3jyjwonE91ICTqogAxOj2VzZyiR2UtYDnvKoH6XvAGL4Y5T20yYSTUIYBuUdKnCOw7VLipArWMV8IClAqWpRFhli5pNLUcPlJSEoCkvzLnqQIpicNKSn/wAb6OQqp8YerwE1Idqep8BCvGYxZLECmgv5QboE4bHBKABLKeSaV8dIIHElJerPtWFEnCT5h/40FXMuBDGV8OTl1mKSjleKuRTEYeKKoSre5rAyseFnupUTuCWiq+GIQrKpRWdgH8zBX6pKO6GHWFcqJjA3+35g5o2gjWRw5ALrcAaaRF40pc3fa0DTcWtVCqm0Tyoz/VISP+NvCB8diAQxJ84XImqNEskcrxQYLVTnrATY4sDcmCU8QUAKgQEZYNzTlFhjZYDIS53MGjMDjVRIQLmTn0iQ/UbjlZ8gMT3nB7xZLXYm7ku3XeN8LMUl2JBBDlLAMaNl6jTaJEjW3hGuRmLwwmIGUAKQlq7NbXfnCzEyQFkPQMEi7Dm/QmJEgxKrYdNQSxZJajPRw9YMThJkxCVpVRyEJdQYhs3SsexIMrezkGYvipRLEpQIKXJrYubF9XMYYX4gJcZW2clVPSvhEiQSSwrdV6ueha3UgFQuWoS5vX7R0uAkgJCkpSnMBmYD36xIkZ+SaaYiMLLJzEVALMW9I9n4fMb0v3n8qRIkROzvT0KDU9PzpHiEEmgducSJC+q+K4lIUKlW2UGnrFJHDVFLJluKDvrenR4kSLvCDNHDlJIDhJYANB3+zS0p/wCQk9KRIkL6fxWcE5WlSweZb7wB/sE+b8yglN9/CJEhA7wXC5coMEgnUteMuIcSTKoE1MSJDBfN45MZ2SHtC/CYxLnMgFZ1iRIotD5vEVhLAZejQnVxtyQXpeJEgkTaqni21YzOLUsuwj2JDCJwU1ZdTBPWNFcIAIJNokSANDJFS9uUYzMZmYJSVHVyIkSJvCpyIw3DVqDqSANnERWCIBdIHQxIkTs9A1KVozRIkSHsaf/Z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1" name="AutoShape 21" descr="data:image/jpeg;base64,/9j/4AAQSkZJRgABAQAAAQABAAD/2wCEAAkGBhQSERUUEhQUFRUUGBgaGBgVGBcaFxcYGhoYGBcaGhgbGyYeGxojGhcXHy8iIycqLCwsGB8xNTAqNSYrLCkBCQoKDgwOGg8PGiwkHyQsLCwsLCwsLCwsLCwsLCwsLCwsLCwsLCwsLCwsLCwsLCwsLCwsLCwsLCwsLCwsLCwsLP/AABEIALcBEwMBIgACEQEDEQH/xAAcAAACAwEBAQEAAAAAAAAAAAAEBQACAwYBBwj/xAA7EAABAgQEAwYFAwMEAgMAAAABAhEAAyExBBJBUQVhcRMigZGh8AYyscHhFELRUmLxBxUjcjPCQ4Ky/8QAGQEAAwEBAQAAAAAAAAAAAAAAAAECAwQF/8QAIREBAQACAgMBAAMBAAAAAAAAAAECESExAxJBURMyYUL/2gAMAwEAAhEDEQA/APt8SJEiTSJEiQBIkSJAEiRIkASJEiQBIkSJAEiRIkASPmn+pXxaUrEiUflu1s2r9KDq8dV8Y/F8vBSi6k9qodxL16t7ePgvEeLqnTCskkkvXc8xrHP5s/8AmNvFj9rziWMNTZXj1cVhMF6l7+mvjG68K9aAc/rF1YZJJALuzdaDvbBucYzhrbtvwbhvardVEi+7ct46PGzpSQEp7gDOE31Y7vzivC8LlonvEhiCAwDa6iw8qxriMEkqzKYjQEVKma7UActSMsrurxnBPx7EAJCRQnzDadIVYSe16w8m/DiFgq7VaV/0sFa6fKWgA8DUmomIJ6kHozQTLHWhZWM9RIJFGH+XgaRNWgUJ71xv1Bp6Q1MlXZssFvSkLZi3dgIcprzOKLKCk5a7JSD5gRkJigHBbxiEZRVi/MRc4qXlrmB2AtFSJtUUMycyiPC/ltC3FsSQKhvtF5ySej6P9YqqXXMD1Ho/SNMeGeXJTOlsYNkKOUa9Izx0gsFaRXAk6Pzje847YzijQl6GnjBMuSAC9YGUG+9RGYW5ueVX93jLtqPxIpRIci0Xw+CBSCSATo5f2YwlHVRLh2FYJEy3OjiJpocC9kBuZLxI2PNxEhbp8P1TEiRI7XKkSJEgCRIkeEwBFKADmgEJsX8X4aWW7TMXZkAn1t6xy3xb8UGYrJLJEoX/AL+fMPpy8uRxSmZnJVqDStv8xyeTz2f1dGHil/s7riH+p8tKssqWVnUqLAeX8wvT/qrMp/wJZn+Yj+Y4mZhy7pV3bXoG03JeN8soDK7tq/SwF2OppGP8vlv1r6eOfH0GT/qEtaXTh72JXTqRlt46QsxPxpiy5dCADokW3clVI4w8SKUhAAUHNXGte7q1y56R5heLAO+a9K0qABm3oTpBfLne6UwxnUdmn4qn64gnoJYHT5YHx/x1iEDuzhfVCT5d2ORxGHmFQ7PKQc27hzuQKttzg3/blkCWSDS7Mzb1G/4iPfOd2r9cb8CcTmnFTzMWjOpd1EXbQVYBmFLR4fh+UgPMQR/1KzQaasa7w1xCBKQMjlQZw4WBzY1a/wDML5uPmuVORm0Gg3Y3/EL2ytPUjI/D8pScwTNSmhHeDqetsloiODyZYBMtbFu9mVoS97QcniiuzYl1DRm8VdYzM6bMGUmWaOwIDuGYO/m+rUiZchqKS1S0ZikIyjmQr+2hvVyekZfoe3VnzproS/kE/iJiFLSCiiElioA3auVSiNIM4dIASQlISkfKoHMdXvDy4E5LsRg+xQFPmUDUpFr71NoHxQWpIUUEpNXUQVeIBpTrDISU5u8vNbYAaB2vffU2j3EYVBXmUF5WslLJBGmbrodHidbUTAaJLbg/mmnpGo4UFJBKABuzE9WIpBE3BhVVLorXKHPIVbSmtI9EtNUpKlMTXM7ttsG5w8cbvgZZfpJj/h9eYZTUvRR/9hTzaFWL4JOTRUs/9ncDqRHbJlOkKWzDdYQ33VoIxxoyyi684c00CT3VBj81C99I1mVxZWSuCTKIfTT8RpK/uAYhnF/XSLTpOVZAJvQ3fbzi01nBAfepJ8vfjG7Jgz0+oeBZCmJADMTG8+Yx3esA9uyidDQxcm0Wjr6RRAq+ngYkqfql3jbsszesT0pqlNL0Gw/iCEIYMO89708Ip2WgPvf0gqUAUgpdrEm5Oz7bRO1aedjuffnHka9sRZvF4kLk+H6miRIkdrlSJEiQBIRfFvFhJk5XZUyg/wCtM38ePKHGIxCZaStZASkOSY+YfEnFu3Wpa2T3SA7MlILjW9S5t1pGPmz9cWnjx9qR4/GMTVyaFhVjp5dBWAsTi12CCFOGUspdtCUgUPSLK4ghSgQpJFw5Yahzq3u0YrZ0rSUHKKpBIWRaiXszENHBy62gxLABQyqS+YuoE1egcv1CQNt4zVxBSGCVEblZyu+3VtRHkgSyoqmZQKG5pyygd1tReN5+FByhGU5qAEWYP9N4vei1th2odP8A46uLhyp7W7wbXmY0lYdWcuE5mHdCXUCaJNKDSt7RbA4RSyktLIBqBlDVb+mrbBo7LB8OQSQkEEiqv3KNnJNQOTCM8suVSOIxWEmguZaiRU9onKdBR/r7FpM1Td7MHV8pc2rYMG5jYx0/G5SVIRLUoguoCzdS7Vo9I5fFfDgljOpSlJLsR83Nw/WzwvbY1pMNLGVwGcl3BoOZZhrc+MO8DwZMxOZwq7uQdaatZoC4VwCUqWVFSuzBYAGq+XIO8dBhuHpyMhIQB+0Xc8z6wrl8OQmxuFUlVAggaqND6+3hZMwWIK/+IJlpZ6d0Euxd9eR3hjxfgMkklYmFRLOk2HT1hecLiJaqKK2T3VZQohJqQKUfXWkPGwZPJ8idlBW6w4LJPdfZiq/TSG3CuCrCe6gd8WWRQNoALbwJIwM6aoImHLlLqWxbxTSsdFhsSpCAEnMzgZnKgz11h5XksSrHTP0hGZgdSjMeQAo1um0LlcXlqOYNzBJD+HOt29YbY2SVhUxS86NQQcwegcEWfp4RzuOxSVZQhOVn+ZJDi5Lgt/mHLwV7Ep4ggqohSgAAkZaksXy+Vz5QRIw8wAGZKKU0szbnNX34CNOCYNBUFMCCRux2AzaXh1PlpVYofTQ/UQe1+DU+uR4ljkKKQBnKSR3gqmtAKkVHlzhVj8QgIYoDse8zaeYI8njo+NyeyUUpYqNSHALtqeg1eOQ4wo5FOAkgVc3fUA+l4vHlORZNT2hDVNuTXgNWKNmbxr/iDOC4dUxbAsAK+esHTMLKzN8rHvF81LXMbbk4Za3ySL7znT3SA58lukOl4dKSMtQSb7Ow+0YTUhTv0q3rGmOScpsDhBVoaJnBNDAMjCkE6gbH6RvJwhOnnfpeFlqnjsZhlBSg4omr6fTrBU9hV7W0Fdo14dK7JJzJBy/NqH0rsHZ4BnI7xoObUHgNIynNXeI9Uobt4/iJESKU9HiRaX6viRIkdbnSJEjif9SvitOGlCSFlK5lVZT38mw2KjR9ADq0Tll6zapN3Qb41+IkLdGZpaC1yAtbjapCfq50EcRxLEgoKmE0H+tVN6CvlowjnkmZiJrhyLDZIAoB4aR0mB+HlrH/ACgJSP2sxPU9NB5x53ky3d12YTU1CTBTkOVLSnNcAMKaAAggQ9k8CVNSJiz2Z/8AjSn9n9zHfo1oapWmQAEIQCf6Qken3jVRUR8zFquHJPVxWgjK2rkcrKndjMUlSHJrR2WkUevykDWMTiBMKgErUrRgQ5AreoSKeZbSHXEuHnuFxmehKg2pNgDZxaPcOV5XPeJDDKoUFCabMGZ9OcVLwWuQvA8OUpd8pNnSTTTzNgzx0mEnrcgADdrgcz+0tzjn8F2y5hQCpISWrq2r+7Q2XJVJSyTUuS7kkam4iKqMuOYZSzKJdv3ZGCqVPeJdrWaMsUtCkSwEpOUFgoOBWrB3zHnzgtCBMl1CswFCwBoXsw8q2gNRUAU5QCbltLP3avbnBLyBiZrIlpBIo9mqTr6wXwyYS9f21qG11ZxCjFzEjKCSMqcoIzE+Fa+6wXwuUUhyTW+Yk084Wj2H4jNSlTOlyWd2fzceEW4jjEy5MpTqJdQo7CprTpGHFJozAd4VBoCAenOnMF4nE5iTKQhSWAahBo96w5Ok363wBBQqYpwZhYXDpTYt1e0G8LypTMZiRXR3PIwsxEgTMMjLNKAhIYJo7c/3PtDLgvD1IlDNVSqn7Uh93Y6jzCziVEN8yFC4zWfRxpvCebIQAStirnR/wzjnB6VtMd6ijGw3HiPrA/EMgJYpIUW7oLh9DswhQ6I4Bg0F1lKRkc92gfSx+35Z4ea4U/eKahxYeLQqwU4IQpjy5/yINwoOWYQDUBqEF9aU3hXsToJxLh6Zstah81CctlD/AK6/eOC+Ivh0AKmIUAySVI6Xy0j6HIxLJUCwWoENcJA3G8c3xDDhOzMsd8hgGqbbbGL8eVlTljK4XhpZCi5BpbVn/mM0zlb3vGKJPcD6P9mjQF2BPl9+UdtcwlRzAsfl8L8vKMEzA1KdRFwQAQWDg2bw1jIJc0ggreVNdzqKMztzjbChq3HOFeHmkKJDudqQwlEFLW0B5Qspo5Rk3GltG2J8fKsWTOLJCk5UsQ/u8Az2zJ1AuDbkGgo49Sk1HJKdALP1ajmJ0ra5ww/a7aWjyBBiOkSK0nb9aRIkSOtzscViky0FayyUhyfeukfG+L8ETiMRNnziqYVqDJD90P3UlrAAAR1/xvxbtF9ikslN2LZl2YtVg51vHOSXQzCpo+o0OUVvZyNY4vP5N3UdXiw1N1bCYESiMuVLClKJGoFaqp/Me4qcU5CTVRZNctbmz2A1898Z2JZnSl3LAAHKm6iTrQeoeCMLhnOcgZiKk6DbSnKgjktb6BT8SqWsnIouXYMaN50D84dpLIoUgt1r4sYwmE2HUhJqdquPtaKrkEJ3NP8AG0RbtUhNxzHKCGQ2YkAEgFyXBoflFy5e3OFgxU+WFIQU1FVZQVbmj18qPB+IlFwq9AQSSwrUt51F6RmVhSgllpSP3AgFZoTRnal9njXHhFMfg/Fqc5kEO9S1bOf8mNMUHWSsMX1Dnkdo84KQmaGzFyR3tHG9tBTlFuIys04nMWe1G+kRbyqBl4zKQQbamhfS19KNDDFElKVqADgZhUE9a2rrGWBwoVMc5SA5HXTTrE4vNBoLeLv50hU1OEcMD9o1K5QdANawRjMbXKimj7nlBKpnZ4bnlAf8xz0ydUFQIAB2ItyPTSAoYSpyZoKVDMwGgrzaFuJSCySHbYsXf0psYJ4IHW4s1SNHt75RTGSErmZWCQDc5WrfXqINjQjhUjtCmYpstMoGrbvdy5hqceAsPmI6lvxpHmIAloDMdtj0hSJwck5hoOb8v8QWiQ4xOHcZ0Cj22fkLQkxymBIYv69P5gvCYsgM5Oct7o9oCx2DmBVGBO7AHwuYcuuRfxthA6bOSaPr0brDfssgyu7nvdeR5BoD4ItTnMA4S4Y7k0Aen3ik/GHOBlID3cMWrZ94VEaYmUU1qythQRy/E8XKlOlaipbE1JKq6EAMk/jxc4nikxiCJtS4ygZQ37X0U1bR8+mElakqGVeYuDdzWLwxLKh5BAWRoafX+YyKMtDuQOkEZe/7uLRTiCmINGIFffWOmXljegOIp1NY9SNYpMmV9+ukbSQ9z4Rp1Gf0KZmVVR7EGyVpyl1Ecv55WgTGIbK+8FYSdoA2/mYMutjHtQDOWfqw99IIRMYXrbm1R94rNW1B/j+YFzse8NbQQNSobCJFCrm3JhEhh+voS/EvHv06GTWYqiRtzg7ivEkyJZWrSw3P8ax8v4hxAz5naTC7mgFzWmUaBhTp4RXm8nrNTtPjw9ruskqVmK1qeYeVACdK015nnHiuIBiAAph3lIAIzDcg1Nbaas8EY2XKKcqyrvfsSWellK+o+sAnDlISAnusxFgBS2/l944HW3kKADGWXUGUWDtsSLD+HgmTiAeg8BXnAGHkZi0xi1UipNKOeVqGChkBNaq/gCj6WiLFSicPiApLgdHfwvyi6NSSkjoR9TaF+K4uiWQCmYSdrAc9ukaYjEpWkAFgrX92tRdozuNXMoDThZ1Dloq6kl6aUun8iPZSEqDqWDlcPS9L2p0pSCJuFZLJUQ4aj10OrQvl8LMoipKD+1amPIgVfptGkv6immBUlJKxlOxBH2jGfcgUe1GJJqfuYzJWlIYoAtQVF6Gvd/zC+bjJomAZyUnVKRz1NLD3qtHs6wLhTlRJCT8oo5pSt4wmpLskFV3ND5mAJ2OmWC1AXLkdbsIwlY6YFXd6259af5haPZxxiaQgIICqd57N58oSypQNQ4FHGUFrG++kGHFZ/mDKNmN32FNICVNKS7mhDbHTW3OKlIwwuI7KUAkBy7k13BP28DClEwqX3hc1Dn6Qx/UBUoCmZLgjKTQs3311jCUkE2LbGwbl7vANHiUj9NmUR3aAG/QeEJP1rakGzEQZxBKuyCAktdwCAPAgaa84VSsMW1N3BGvKDgHvApyVzEkkUBZhY00a7PGHEsUpU1THdt284wwGJymwSasQ/kXsdecWnKSpZU5DgOAOX9XX3rCA/gsxQWnk4LdOu7Rni27TS51Zr79ecY4Wez5a03LjeBVGugbz8donatGHZ50ZQ9C9Hcknl/Jjm+KcOQVWQGLKIbMHoNXJ60hjKxSqmW6moWKknwNH6PGWLmoSQsJZzUFLEk7gXtrFY3lOU4clicOQeYLH30rGWLRmGXo3WHPG0ZmUoBOjhqkB62+kJ1iOmXeqy/wsCiCab+3i0hegaMJgqYvLS2lI6dOdvi5bgPXX39YyUa1IbYesaTQ2vdL/AODGBV3QeQ0MKCiBLqmt9tBHkyTUKqx0/Ma4aookevqBBs6UCHa2wr7ERvVXrcDo4cSAXNeRjyGicQEjK4DUrEifbJWo+g8b45MnKaYo1L5WBA1AGgDKbyesZYiYEWLqarN3NmP36RiRLzqUVEuxNHIOouS/O8eTZxUrMwyubJaiWchj0G8YW75rTWunslXaOoFm/qqcx1fmaU6QRLkF6qOU0N6cwz6xnJxeYkJdn1d6bOLP13gmSlCSAtwdHUG8GMTTjZHDkpPXy9YzxuFTlByg5Tsl/MihgoJ7tSLbvGU2eEIJVRh/S/nT1iFOY4hPKa/uJAY2F9qPQQTgJqj3u9TnQ7AudWgfE44zinOkMDQpSSkvQVfu31HjBJkjuhgACXGYAbkqrYemaNNpOeGz/wB00JDVIBuWBGkWSvtcxX+5TDlyFOUBYSQpXcTmDpFXoH1G9N2vBk3B5ABUhJd9zqSd4hTFeGSlRQAwZRLGtBQ30LQu7BDVWUjZu8Tpf+IL4gVuVA0WltWNiR6eUApSCkLWCqpCEk0/uU3pC0YmbgAEd1RctcBT7XP4hbJAdgCeqdBoH+nOG3FAlRS0zK2tMujPqLivOAZsgpUrOxKdATS+3SAKyZCsynQxNrEt00J92jBayCXc77MdKerwzwCXQZqksSKXduvTX6QEZrkKObwI+194AwIFP4Pv3rF5bywTVzXR3PK5eNP0wNXPhfTS5ME4XBJBzKV8hbqo9bMICWlKVkzrJJd38KD2IEGdSyQCBvY1sIfuAklTNp/iF81YSxS2RQoVVHMNv+IdKBVYalRU+z1jGajvXfk7Ac+kazZpoHV3tPbMOkZycICuocs5DhwNCTYfWEe3sqYSaLDGKuQ410Y/mNZqEpdhTdQAPofQQLiJZSO7dw41rudNIR7aTsSQwJB6f4geeoKsbF7DbQ0+kGYPAJatVPuW3HpHvEUiXUClt6w9a5P23w5/HyMwSguAS70obG+xY/xeObSSFqSsMQSCOhjs1zAUgKsmpa7FwdefpCPi+Ar2gLvQML0erWLDXnWOjDLjTHLHlza0MfEwRLSGYjrQv7rFZiCajWh6x6mZQCsdPcYa1VFyzl157A84rhUuketfLrrFpM1nB1v73jBM3K4F3cQ0meEnsQCWTS9t4KPEAr+3rW3PWFSJgUC+nhG0iha92tTw3iLjFzKiv1QFxXqIkArk1p9IkPULdfVuwlFDkjvP3ms92J0bWKS8SlSCUoIQkmpN96Cm1OcIeITJilZVNlBYAZWcGwSNKFm9Y2wU8BXecMfmILeJ00rWOTKOmU0kT0BYSltmIIamhJ/MH9s4Y20BrqDTxhZg1EIUsNejP+1mrUbnyg9U7MkKyno7RFVNCwkUYBL7s4/MRWGoQ97P72gPCYw0e3/tr76wfns+opEK0TTuHBBzBPikgHlzI9tGQml0pyGoeqQxa5Fa10vaH5lvo8KuI4daS6SWAtRgXd62hylofwVhnuCDtyFdYxx6iD3VdX8ednbSAuE8YyL70s94/tII2eteesG8WShL1DFv5h0SaYYTEZgpBq9Q9OVKUH8ea7iU8IZK9CaVqSTytfzjfATAZpZyMvqHbfQvEXLMyalz+4qL2YOrpcAPtDDKbSUMzk5QPFgNef0iIxD5StIcDKrcgauNW91i6lZ5ikktVkt/VdtmNoCmBSVEU3oQN6UL6QG6r9YCVJGiyln/AGtQ8rQnXMCydCLKpXkW9IphcR2hXSxAJJo7MrrqDFMZLQpQKz/xpYhKbqPgGA6tCsKKqUpNMtedCwveDnCZKXDKXmLch3b+BhbiceVqz9128thu1T5x4VKWpLEvZn+j2b72haOujyo7JJNO7serQqTjk5siiBmv4Mxt3mp6wwmBZBdsgGrPQX8WhRiGzEpZxagp73iqiN1yBmKQSS7AVIpy2q729IJ4ahKJtSVKU7t8rDQElzpVoWHiBZiOVtNKC/J4L4LPdYzAXa1bHW7VhHYNWJQUSs5gKhGVkg+dQIAnz8xKr1fug/QGCeJL7yqAirD2IVGWE7gHdtYkzbh09ZKizJFO9qo312EU4nKC091VU3SdhtFaBMrmoqA60DjoIwxhyrz00LHXkTr0HOHShdisClKHObMoZmAoB+1+TcxC2XKIB76SWZmJfQaU8IY8Sx/aLUtwHZhZI8HJhcwcHe784vGjKac9Pl9mSDcHwLgGu9IwXMB1r1r0gvjn/kUTd0+qbdGEBpBILUFOdY68etubLtnOD1udawGuh6iDZwIV78PfKBMUC9rRriyyEYSWGJO4HTWChOtRhv4NXT3544EAsCSAbkBy3SCESHLEMetr+/CIq4JkYvKkBhT3tEi0tKAKmvSJGep+NHcLVnIysC5BNDXW+urxTApAUO46jt3XAo5el/pGyUhBpVnoAQPAAMNOkYrzZhmYO4KgXo7mpu1T5xz27a602xGIMtTMcj72obG34ik+SVlB7Sr2Zi7l6vXowN7RrIklsyEgqS9HLKGtW8oGnSVTgCqWZWXVRZi/IV/MLYP8LLNMzEtcfjWCOwclw1L7wHg5fy9521rfVnNoYpxJTU1HrGNawGaFszPZ/tHswsN9PekF50kmjE7RnMlZrN5QGVTZQrlSGN6/iFGKCwSO0VlZgMrdAFNHS/oQNH5wLO4YB8pKeX7fAGx1pDlIiwSlIXmKc6QG7tw+h/LQUnEJRNQQWBId6O9K8w51jc8ODulXeFx/V4UBis5KS6VJVzUKD6xUy/RYXzJ4KmzN3nDlun0jXiU1OcqSq9fMbtXzimI4W6gQokB6ahP3jKbIJIYKZraNXT+IuSXpPQ7CzSJRy/1KfrdmO7xecg9khTCwKjap571gbCz8spdQQSlm5Bifp5Qbhp7ylIZyUtXwr9ILBsqSAeWrpP36w+4ThUpR2izqwchqUqbQhnBg/wC1+g8KVh5w7D9rhig2BNzpp6vTlEivZnHQo5UJKk0oRQ9HFNamkZ4rAIckBRSQWYVBL0flSF2XKphQA9X1re4aOg4Nj84U4TQ0fUsLPasA6ct3tla0bWgNbP76MuDyjmKz3UIrW6laCm0BLmKC1lTA5i3y77nnDCTjAqQwQKFXQhgRa5/zAKIxUl+8/drz89IV9okmoBpQj3rDLBYwkLSWYJCrGlbuTV6+QhStb1ypAPMj0YQgKwwdSlEOJYLDdqk+jRYYoTpZLAFABbkfK3SLYaW6VZVZg1Q7ZaWPK8e8OTlmJllL5gQS7gC/W7VhkQYpIcDMb62eBS+ZgKjW3SGvF8Mz0/IhSEd4aCj1r0isOjyI8XJKVqBLuArmztry3jHtRoPL+N4P4kEpnnLYpDjm1vIDzhSqWASHLD2PC0deN25cosurcvPpGEwtHqphaKzlO0aRnWmCNaawaqdlPpqa6nyhdw+/hrBXeI5A8mev8QspyePS/aEUY+f8x5Hil7/X8RIRvpqUzCNGu4Irz9/zGapThQJAf1rqdfH8x6vBFbKoFJut2ygvsQ/LqYi0rAJLl2D0IvWjncWLRyadG1v0iFNlY5KbEHqKXr/Ma4ZcxLh8wAfKur7AKuBTpAmJ4ihigqammZi3VqxvKmBu4rIqzKrTwtrC0ezLDcSCnSlBdNCASG8ed3gszqE684SYOb2ald8LJahewH1+zQTOxRUQpJTY71rppvWIuCpkZIWL0HX3WNpQe1esIU8TUpnQwfKHu5G9t49w/GBmKM7K2UK6a135wv46PeOhzixoYz/SkmivOAhjCnV3Z3/mDEztaHyiLjpcrGfgXve8AT8OaAsHO/4hz+p3ZukYYlSDRvSHCrm8RhVZ6BIKmDm3sD3WLrJSGKSs7j0+0MMScoL/AC+JgRU0s9XF2q/5jXHlGVVm4cFISmhBdy5Fbuxd+sDy+HLTUEULu7/WsNEYQKYhIJIvavlAcyRMUCgM92saGuln1ieVgcTIU7hiW/bp42a2sX4PxJUqYA5KVnKpJ2OvJmJ8IxxWHUiz5nslQ8YpIwxWqvdIBIdV30ZrNRzFfOU7hhxkJCxlYgh6EEVN6G1LRfgXEZctZCzQ7XBDtSp28zAE3BLb5SaWDH0jUYFRABDPoq//AOekJTHEAFSiliHJLl77jQvBSGRKqGUouxp3WZ9ObdYH/SKRRKSWcU8HsYsuQpYYpY0cgOwHpRvNoNjRhw9QyrSQDmAal2qkGMpeB7RViHDexaKYaZLScuYLIajkt1gmZisrkrBJs9h94PWpuUESUpRS7aCo8ozOJIPdCQTR8ta7RJeFmqYhcvvaBzF5/CV7sba16Q/Wp9opLkoVSYgqUDoW8GMUn/DchQdIWnk4+4Yxqjgc8F0pN6kEMR0vBs6WuWzyz1BcfWHJrob25LivwoiYoKE1SSkMykA77GON41wxcpdQ6aMoWNGvH0bjWAmTCKsdKhvSAcJwVZcTMpSbg1jTHK4oyxmT5qpdo3w2BXNpLQpSnskPH0jDfBmH7TuyyovqSUx2mF4ImWgBIlyxskRpfNrpE8f6+R8M/wBO8WVOUBA3WR9Ibo+BkoU02YVH+mWk18Y+gzpGSqlE8njw4hh3EEmMr5cquYSOWk/BmGyh8PMPMqP8xI6MTMQf2geMSFu/qtRzmB4WtUvJOSAD3gxU4u2p5H6jWDk4YSUjvsAaBQFBZn6+TwJjOOiWlkrAXShL7uxAPK7Qr4nxJK5YUCAt2ZKno9+R/EPm9l10dYuYlbApzvVyAwBD6/TnGWGkoA7pOrvy+3pCzhWJKUhS8xzMAKOALE1cipalo2VxBCSpS1Bi7NVW1PN3EOznQ3dDhhwovVtSdRsDfSBsWJhOVCX1yuAog0oSK+BjfCcSl5ApyU2+VIqaksdfK8EcYTklvLSssKKRZL616VpC0Ww8mW4SFn5avoCWcO4JF7vFFykqWFMCDW1k6ZSGpXWsY4DEziD2qRlsVUFhYAM/hWMcVJmC1E5f2gZgkU0LgmlT94NU+DGbNyB0pKiAWZydaOXMX4fxYE95KkCgBVqW9BGMrs0ZcxPfA/cCaMCSAaEt70cYeWFAMSedOVxE28cxUn5WsqY4/P3i02eEhy328N4EVIUVGjpoQQX5WDfWLYvCjLRxyDNzuDGeordZYjFJU4Sv89PMCM5csgsbahr7d7T8RrIwgTWhpR0pDOxNQK1iTpaip0sNNT5xc1Oiu6KkS6MABXmTBJlnNYUDPUEPtWFo4QHJUZhI17RYbyLCM0cK/uLCqS5Kgeb0OnWFwOWuJ4cMxPdAIL0qr/7AvSIjBSzYNzqK7nfeLTcCkqSrK6hYsH96x6nDAG5roSaG/hD7hfRf6RKkZVlR6Eg+YLxSfOQAyiqn9ynPiLxWXiMrglwQ3jyjwonE91ICTqogAxOj2VzZyiR2UtYDnvKoH6XvAGL4Y5T20yYSTUIYBuUdKnCOw7VLipArWMV8IClAqWpRFhli5pNLUcPlJSEoCkvzLnqQIpicNKSn/wAb6OQqp8YerwE1Idqep8BCvGYxZLECmgv5QboE4bHBKABLKeSaV8dIIHElJerPtWFEnCT5h/40FXMuBDGV8OTl1mKSjleKuRTEYeKKoSre5rAyseFnupUTuCWiq+GIQrKpRWdgH8zBX6pKO6GHWFcqJjA3+35g5o2gjWRw5ALrcAaaRF40pc3fa0DTcWtVCqm0Tyoz/VISP+NvCB8diAQxJ84XImqNEskcrxQYLVTnrATY4sDcmCU8QUAKgQEZYNzTlFhjZYDIS53MGjMDjVRIQLmTn0iQ/UbjlZ8gMT3nB7xZLXYm7ku3XeN8LMUl2JBBDlLAMaNl6jTaJEjW3hGuRmLwwmIGUAKQlq7NbXfnCzEyQFkPQMEi7Dm/QmJEgxKrYdNQSxZJajPRw9YMThJkxCVpVRyEJdQYhs3SsexIMrezkGYvipRLEpQIKXJrYubF9XMYYX4gJcZW2clVPSvhEiQSSwrdV6ueha3UgFQuWoS5vX7R0uAkgJCkpSnMBmYD36xIkZ+SaaYiMLLJzEVALMW9I9n4fMb0v3n8qRIkROzvT0KDU9PzpHiEEmgducSJC+q+K4lIUKlW2UGnrFJHDVFLJluKDvrenR4kSLvCDNHDlJIDhJYANB3+zS0p/wCQk9KRIkL6fxWcE5WlSweZb7wB/sE+b8yglN9/CJEhA7wXC5coMEgnUteMuIcSTKoE1MSJDBfN45MZ2SHtC/CYxLnMgFZ1iRIotD5vEVhLAZejQnVxtyQXpeJEgkTaqni21YzOLUsuwj2JDCJwU1ZdTBPWNFcIAIJNokSANDJFS9uUYzMZmYJSVHVyIkSJvCpyIw3DVqDqSANnERWCIBdIHQxIkTs9A1KVozRIkSHsaf/Z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3" name="AutoShape 23" descr="data:image/jpeg;base64,/9j/4AAQSkZJRgABAQAAAQABAAD/2wCEAAkGBhQSERUUEhQUFRUUGBgaGBgVGBcaFxcYGhoYGBcaGhgbGyYeGxojGhcXHy8iIycqLCwsGB8xNTAqNSYrLCkBCQoKDgwOGg8PGiwkHyQsLCwsLCwsLCwsLCwsLCwsLCwsLCwsLCwsLCwsLCwsLCwsLCwsLCwsLCwsLCwsLCwsLP/AABEIALcBEwMBIgACEQEDEQH/xAAcAAACAwEBAQEAAAAAAAAAAAAEBQACAwYBBwj/xAA7EAABAgQEAwYFAwMEAgMAAAABAhEAAyExBBJBUQVhcRMigZGh8AYyscHhFELRUmLxBxUjcjPCQ4Ky/8QAGQEAAwEBAQAAAAAAAAAAAAAAAAECAwQF/8QAIREBAQACAgMBAAMBAAAAAAAAAAECESExAxJBURMyYUL/2gAMAwEAAhEDEQA/APt8SJEiTSJEiQBIkSJAEiRIkASJEiQBIkSJAEiRIkASPmn+pXxaUrEiUflu1s2r9KDq8dV8Y/F8vBSi6k9qodxL16t7ePgvEeLqnTCskkkvXc8xrHP5s/8AmNvFj9rziWMNTZXj1cVhMF6l7+mvjG68K9aAc/rF1YZJJALuzdaDvbBucYzhrbtvwbhvardVEi+7ct46PGzpSQEp7gDOE31Y7vzivC8LlonvEhiCAwDa6iw8qxriMEkqzKYjQEVKma7UActSMsrurxnBPx7EAJCRQnzDadIVYSe16w8m/DiFgq7VaV/0sFa6fKWgA8DUmomIJ6kHozQTLHWhZWM9RIJFGH+XgaRNWgUJ71xv1Bp6Q1MlXZssFvSkLZi3dgIcprzOKLKCk5a7JSD5gRkJigHBbxiEZRVi/MRc4qXlrmB2AtFSJtUUMycyiPC/ltC3FsSQKhvtF5ySej6P9YqqXXMD1Ho/SNMeGeXJTOlsYNkKOUa9Izx0gsFaRXAk6Pzje847YzijQl6GnjBMuSAC9YGUG+9RGYW5ueVX93jLtqPxIpRIci0Xw+CBSCSATo5f2YwlHVRLh2FYJEy3OjiJpocC9kBuZLxI2PNxEhbp8P1TEiRI7XKkSJEgCRIkeEwBFKADmgEJsX8X4aWW7TMXZkAn1t6xy3xb8UGYrJLJEoX/AL+fMPpy8uRxSmZnJVqDStv8xyeTz2f1dGHil/s7riH+p8tKssqWVnUqLAeX8wvT/qrMp/wJZn+Yj+Y4mZhy7pV3bXoG03JeN8soDK7tq/SwF2OppGP8vlv1r6eOfH0GT/qEtaXTh72JXTqRlt46QsxPxpiy5dCADokW3clVI4w8SKUhAAUHNXGte7q1y56R5heLAO+a9K0qABm3oTpBfLne6UwxnUdmn4qn64gnoJYHT5YHx/x1iEDuzhfVCT5d2ORxGHmFQ7PKQc27hzuQKttzg3/blkCWSDS7Mzb1G/4iPfOd2r9cb8CcTmnFTzMWjOpd1EXbQVYBmFLR4fh+UgPMQR/1KzQaasa7w1xCBKQMjlQZw4WBzY1a/wDML5uPmuVORm0Gg3Y3/EL2ytPUjI/D8pScwTNSmhHeDqetsloiODyZYBMtbFu9mVoS97QcniiuzYl1DRm8VdYzM6bMGUmWaOwIDuGYO/m+rUiZchqKS1S0ZikIyjmQr+2hvVyekZfoe3VnzproS/kE/iJiFLSCiiElioA3auVSiNIM4dIASQlISkfKoHMdXvDy4E5LsRg+xQFPmUDUpFr71NoHxQWpIUUEpNXUQVeIBpTrDISU5u8vNbYAaB2vffU2j3EYVBXmUF5WslLJBGmbrodHidbUTAaJLbg/mmnpGo4UFJBKABuzE9WIpBE3BhVVLorXKHPIVbSmtI9EtNUpKlMTXM7ttsG5w8cbvgZZfpJj/h9eYZTUvRR/9hTzaFWL4JOTRUs/9ncDqRHbJlOkKWzDdYQ33VoIxxoyyi684c00CT3VBj81C99I1mVxZWSuCTKIfTT8RpK/uAYhnF/XSLTpOVZAJvQ3fbzi01nBAfepJ8vfjG7Jgz0+oeBZCmJADMTG8+Yx3esA9uyidDQxcm0Wjr6RRAq+ngYkqfql3jbsszesT0pqlNL0Gw/iCEIYMO89708Ip2WgPvf0gqUAUgpdrEm5Oz7bRO1aedjuffnHka9sRZvF4kLk+H6miRIkdrlSJEiQBIRfFvFhJk5XZUyg/wCtM38ePKHGIxCZaStZASkOSY+YfEnFu3Wpa2T3SA7MlILjW9S5t1pGPmz9cWnjx9qR4/GMTVyaFhVjp5dBWAsTi12CCFOGUspdtCUgUPSLK4ghSgQpJFw5Yahzq3u0YrZ0rSUHKKpBIWRaiXszENHBy62gxLABQyqS+YuoE1egcv1CQNt4zVxBSGCVEblZyu+3VtRHkgSyoqmZQKG5pyygd1tReN5+FByhGU5qAEWYP9N4vei1th2odP8A46uLhyp7W7wbXmY0lYdWcuE5mHdCXUCaJNKDSt7RbA4RSyktLIBqBlDVb+mrbBo7LB8OQSQkEEiqv3KNnJNQOTCM8suVSOIxWEmguZaiRU9onKdBR/r7FpM1Td7MHV8pc2rYMG5jYx0/G5SVIRLUoguoCzdS7Vo9I5fFfDgljOpSlJLsR83Nw/WzwvbY1pMNLGVwGcl3BoOZZhrc+MO8DwZMxOZwq7uQdaatZoC4VwCUqWVFSuzBYAGq+XIO8dBhuHpyMhIQB+0Xc8z6wrl8OQmxuFUlVAggaqND6+3hZMwWIK/+IJlpZ6d0Euxd9eR3hjxfgMkklYmFRLOk2HT1hecLiJaqKK2T3VZQohJqQKUfXWkPGwZPJ8idlBW6w4LJPdfZiq/TSG3CuCrCe6gd8WWRQNoALbwJIwM6aoImHLlLqWxbxTSsdFhsSpCAEnMzgZnKgz11h5XksSrHTP0hGZgdSjMeQAo1um0LlcXlqOYNzBJD+HOt29YbY2SVhUxS86NQQcwegcEWfp4RzuOxSVZQhOVn+ZJDi5Lgt/mHLwV7Ep4ggqohSgAAkZaksXy+Vz5QRIw8wAGZKKU0szbnNX34CNOCYNBUFMCCRux2AzaXh1PlpVYofTQ/UQe1+DU+uR4ljkKKQBnKSR3gqmtAKkVHlzhVj8QgIYoDse8zaeYI8njo+NyeyUUpYqNSHALtqeg1eOQ4wo5FOAkgVc3fUA+l4vHlORZNT2hDVNuTXgNWKNmbxr/iDOC4dUxbAsAK+esHTMLKzN8rHvF81LXMbbk4Za3ySL7znT3SA58lukOl4dKSMtQSb7Ow+0YTUhTv0q3rGmOScpsDhBVoaJnBNDAMjCkE6gbH6RvJwhOnnfpeFlqnjsZhlBSg4omr6fTrBU9hV7W0Fdo14dK7JJzJBy/NqH0rsHZ4BnI7xoObUHgNIynNXeI9Uobt4/iJESKU9HiRaX6viRIkdbnSJEjif9SvitOGlCSFlK5lVZT38mw2KjR9ADq0Tll6zapN3Qb41+IkLdGZpaC1yAtbjapCfq50EcRxLEgoKmE0H+tVN6CvlowjnkmZiJrhyLDZIAoB4aR0mB+HlrH/ACgJSP2sxPU9NB5x53ky3d12YTU1CTBTkOVLSnNcAMKaAAggQ9k8CVNSJiz2Z/8AjSn9n9zHfo1oapWmQAEIQCf6Qken3jVRUR8zFquHJPVxWgjK2rkcrKndjMUlSHJrR2WkUevykDWMTiBMKgErUrRgQ5AreoSKeZbSHXEuHnuFxmehKg2pNgDZxaPcOV5XPeJDDKoUFCabMGZ9OcVLwWuQvA8OUpd8pNnSTTTzNgzx0mEnrcgADdrgcz+0tzjn8F2y5hQCpISWrq2r+7Q2XJVJSyTUuS7kkam4iKqMuOYZSzKJdv3ZGCqVPeJdrWaMsUtCkSwEpOUFgoOBWrB3zHnzgtCBMl1CswFCwBoXsw8q2gNRUAU5QCbltLP3avbnBLyBiZrIlpBIo9mqTr6wXwyYS9f21qG11ZxCjFzEjKCSMqcoIzE+Fa+6wXwuUUhyTW+Yk084Wj2H4jNSlTOlyWd2fzceEW4jjEy5MpTqJdQo7CprTpGHFJozAd4VBoCAenOnMF4nE5iTKQhSWAahBo96w5Ok363wBBQqYpwZhYXDpTYt1e0G8LypTMZiRXR3PIwsxEgTMMjLNKAhIYJo7c/3PtDLgvD1IlDNVSqn7Uh93Y6jzCziVEN8yFC4zWfRxpvCebIQAStirnR/wzjnB6VtMd6ijGw3HiPrA/EMgJYpIUW7oLh9DswhQ6I4Bg0F1lKRkc92gfSx+35Z4ea4U/eKahxYeLQqwU4IQpjy5/yINwoOWYQDUBqEF9aU3hXsToJxLh6Zstah81CctlD/AK6/eOC+Ivh0AKmIUAySVI6Xy0j6HIxLJUCwWoENcJA3G8c3xDDhOzMsd8hgGqbbbGL8eVlTljK4XhpZCi5BpbVn/mM0zlb3vGKJPcD6P9mjQF2BPl9+UdtcwlRzAsfl8L8vKMEzA1KdRFwQAQWDg2bw1jIJc0ggreVNdzqKMztzjbChq3HOFeHmkKJDudqQwlEFLW0B5Qspo5Rk3GltG2J8fKsWTOLJCk5UsQ/u8Az2zJ1AuDbkGgo49Sk1HJKdALP1ajmJ0ra5ww/a7aWjyBBiOkSK0nb9aRIkSOtzscViky0FayyUhyfeukfG+L8ETiMRNnziqYVqDJD90P3UlrAAAR1/xvxbtF9ikslN2LZl2YtVg51vHOSXQzCpo+o0OUVvZyNY4vP5N3UdXiw1N1bCYESiMuVLClKJGoFaqp/Me4qcU5CTVRZNctbmz2A1898Z2JZnSl3LAAHKm6iTrQeoeCMLhnOcgZiKk6DbSnKgjktb6BT8SqWsnIouXYMaN50D84dpLIoUgt1r4sYwmE2HUhJqdquPtaKrkEJ3NP8AG0RbtUhNxzHKCGQ2YkAEgFyXBoflFy5e3OFgxU+WFIQU1FVZQVbmj18qPB+IlFwq9AQSSwrUt51F6RmVhSgllpSP3AgFZoTRnal9njXHhFMfg/Fqc5kEO9S1bOf8mNMUHWSsMX1Dnkdo84KQmaGzFyR3tHG9tBTlFuIys04nMWe1G+kRbyqBl4zKQQbamhfS19KNDDFElKVqADgZhUE9a2rrGWBwoVMc5SA5HXTTrE4vNBoLeLv50hU1OEcMD9o1K5QdANawRjMbXKimj7nlBKpnZ4bnlAf8xz0ydUFQIAB2ItyPTSAoYSpyZoKVDMwGgrzaFuJSCySHbYsXf0psYJ4IHW4s1SNHt75RTGSErmZWCQDc5WrfXqINjQjhUjtCmYpstMoGrbvdy5hqceAsPmI6lvxpHmIAloDMdtj0hSJwck5hoOb8v8QWiQ4xOHcZ0Cj22fkLQkxymBIYv69P5gvCYsgM5Oct7o9oCx2DmBVGBO7AHwuYcuuRfxthA6bOSaPr0brDfssgyu7nvdeR5BoD4ItTnMA4S4Y7k0Aen3ik/GHOBlID3cMWrZ94VEaYmUU1qythQRy/E8XKlOlaipbE1JKq6EAMk/jxc4nikxiCJtS4ygZQ37X0U1bR8+mElakqGVeYuDdzWLwxLKh5BAWRoafX+YyKMtDuQOkEZe/7uLRTiCmINGIFffWOmXljegOIp1NY9SNYpMmV9+ukbSQ9z4Rp1Gf0KZmVVR7EGyVpyl1Ecv55WgTGIbK+8FYSdoA2/mYMutjHtQDOWfqw99IIRMYXrbm1R94rNW1B/j+YFzse8NbQQNSobCJFCrm3JhEhh+voS/EvHv06GTWYqiRtzg7ivEkyJZWrSw3P8ax8v4hxAz5naTC7mgFzWmUaBhTp4RXm8nrNTtPjw9ruskqVmK1qeYeVACdK015nnHiuIBiAAph3lIAIzDcg1Nbaas8EY2XKKcqyrvfsSWellK+o+sAnDlISAnusxFgBS2/l944HW3kKADGWXUGUWDtsSLD+HgmTiAeg8BXnAGHkZi0xi1UipNKOeVqGChkBNaq/gCj6WiLFSicPiApLgdHfwvyi6NSSkjoR9TaF+K4uiWQCmYSdrAc9ukaYjEpWkAFgrX92tRdozuNXMoDThZ1Dloq6kl6aUun8iPZSEqDqWDlcPS9L2p0pSCJuFZLJUQ4aj10OrQvl8LMoipKD+1amPIgVfptGkv6immBUlJKxlOxBH2jGfcgUe1GJJqfuYzJWlIYoAtQVF6Gvd/zC+bjJomAZyUnVKRz1NLD3qtHs6wLhTlRJCT8oo5pSt4wmpLskFV3ND5mAJ2OmWC1AXLkdbsIwlY6YFXd6259af5haPZxxiaQgIICqd57N58oSypQNQ4FHGUFrG++kGHFZ/mDKNmN32FNICVNKS7mhDbHTW3OKlIwwuI7KUAkBy7k13BP28DClEwqX3hc1Dn6Qx/UBUoCmZLgjKTQs3311jCUkE2LbGwbl7vANHiUj9NmUR3aAG/QeEJP1rakGzEQZxBKuyCAktdwCAPAgaa84VSsMW1N3BGvKDgHvApyVzEkkUBZhY00a7PGHEsUpU1THdt284wwGJymwSasQ/kXsdecWnKSpZU5DgOAOX9XX3rCA/gsxQWnk4LdOu7Rni27TS51Zr79ecY4Wez5a03LjeBVGugbz8donatGHZ50ZQ9C9Hcknl/Jjm+KcOQVWQGLKIbMHoNXJ60hjKxSqmW6moWKknwNH6PGWLmoSQsJZzUFLEk7gXtrFY3lOU4clicOQeYLH30rGWLRmGXo3WHPG0ZmUoBOjhqkB62+kJ1iOmXeqy/wsCiCab+3i0hegaMJgqYvLS2lI6dOdvi5bgPXX39YyUa1IbYesaTQ2vdL/AODGBV3QeQ0MKCiBLqmt9tBHkyTUKqx0/Ma4aookevqBBs6UCHa2wr7ERvVXrcDo4cSAXNeRjyGicQEjK4DUrEifbJWo+g8b45MnKaYo1L5WBA1AGgDKbyesZYiYEWLqarN3NmP36RiRLzqUVEuxNHIOouS/O8eTZxUrMwyubJaiWchj0G8YW75rTWunslXaOoFm/qqcx1fmaU6QRLkF6qOU0N6cwz6xnJxeYkJdn1d6bOLP13gmSlCSAtwdHUG8GMTTjZHDkpPXy9YzxuFTlByg5Tsl/MihgoJ7tSLbvGU2eEIJVRh/S/nT1iFOY4hPKa/uJAY2F9qPQQTgJqj3u9TnQ7AudWgfE44zinOkMDQpSSkvQVfu31HjBJkjuhgACXGYAbkqrYemaNNpOeGz/wB00JDVIBuWBGkWSvtcxX+5TDlyFOUBYSQpXcTmDpFXoH1G9N2vBk3B5ABUhJd9zqSd4hTFeGSlRQAwZRLGtBQ30LQu7BDVWUjZu8Tpf+IL4gVuVA0WltWNiR6eUApSCkLWCqpCEk0/uU3pC0YmbgAEd1RctcBT7XP4hbJAdgCeqdBoH+nOG3FAlRS0zK2tMujPqLivOAZsgpUrOxKdATS+3SAKyZCsynQxNrEt00J92jBayCXc77MdKerwzwCXQZqksSKXduvTX6QEZrkKObwI+194AwIFP4Pv3rF5bywTVzXR3PK5eNP0wNXPhfTS5ME4XBJBzKV8hbqo9bMICWlKVkzrJJd38KD2IEGdSyQCBvY1sIfuAklTNp/iF81YSxS2RQoVVHMNv+IdKBVYalRU+z1jGajvXfk7Ac+kazZpoHV3tPbMOkZycICuocs5DhwNCTYfWEe3sqYSaLDGKuQ410Y/mNZqEpdhTdQAPofQQLiJZSO7dw41rudNIR7aTsSQwJB6f4geeoKsbF7DbQ0+kGYPAJatVPuW3HpHvEUiXUClt6w9a5P23w5/HyMwSguAS70obG+xY/xeObSSFqSsMQSCOhjs1zAUgKsmpa7FwdefpCPi+Ar2gLvQML0erWLDXnWOjDLjTHLHlza0MfEwRLSGYjrQv7rFZiCajWh6x6mZQCsdPcYa1VFyzl157A84rhUuketfLrrFpM1nB1v73jBM3K4F3cQ0meEnsQCWTS9t4KPEAr+3rW3PWFSJgUC+nhG0iha92tTw3iLjFzKiv1QFxXqIkArk1p9IkPULdfVuwlFDkjvP3ms92J0bWKS8SlSCUoIQkmpN96Cm1OcIeITJilZVNlBYAZWcGwSNKFm9Y2wU8BXecMfmILeJ00rWOTKOmU0kT0BYSltmIIamhJ/MH9s4Y20BrqDTxhZg1EIUsNejP+1mrUbnyg9U7MkKyno7RFVNCwkUYBL7s4/MRWGoQ97P72gPCYw0e3/tr76wfns+opEK0TTuHBBzBPikgHlzI9tGQml0pyGoeqQxa5Fa10vaH5lvo8KuI4daS6SWAtRgXd62hylofwVhnuCDtyFdYxx6iD3VdX8ednbSAuE8YyL70s94/tII2eteesG8WShL1DFv5h0SaYYTEZgpBq9Q9OVKUH8ea7iU8IZK9CaVqSTytfzjfATAZpZyMvqHbfQvEXLMyalz+4qL2YOrpcAPtDDKbSUMzk5QPFgNef0iIxD5StIcDKrcgauNW91i6lZ5ikktVkt/VdtmNoCmBSVEU3oQN6UL6QG6r9YCVJGiyln/AGtQ8rQnXMCydCLKpXkW9IphcR2hXSxAJJo7MrrqDFMZLQpQKz/xpYhKbqPgGA6tCsKKqUpNMtedCwveDnCZKXDKXmLch3b+BhbiceVqz9128thu1T5x4VKWpLEvZn+j2b72haOujyo7JJNO7serQqTjk5siiBmv4Mxt3mp6wwmBZBdsgGrPQX8WhRiGzEpZxagp73iqiN1yBmKQSS7AVIpy2q729IJ4ahKJtSVKU7t8rDQElzpVoWHiBZiOVtNKC/J4L4LPdYzAXa1bHW7VhHYNWJQUSs5gKhGVkg+dQIAnz8xKr1fug/QGCeJL7yqAirD2IVGWE7gHdtYkzbh09ZKizJFO9qo312EU4nKC091VU3SdhtFaBMrmoqA60DjoIwxhyrz00LHXkTr0HOHShdisClKHObMoZmAoB+1+TcxC2XKIB76SWZmJfQaU8IY8Sx/aLUtwHZhZI8HJhcwcHe784vGjKac9Pl9mSDcHwLgGu9IwXMB1r1r0gvjn/kUTd0+qbdGEBpBILUFOdY68etubLtnOD1udawGuh6iDZwIV78PfKBMUC9rRriyyEYSWGJO4HTWChOtRhv4NXT3544EAsCSAbkBy3SCESHLEMetr+/CIq4JkYvKkBhT3tEi0tKAKmvSJGep+NHcLVnIysC5BNDXW+urxTApAUO46jt3XAo5el/pGyUhBpVnoAQPAAMNOkYrzZhmYO4KgXo7mpu1T5xz27a602xGIMtTMcj72obG34ik+SVlB7Sr2Zi7l6vXowN7RrIklsyEgqS9HLKGtW8oGnSVTgCqWZWXVRZi/IV/MLYP8LLNMzEtcfjWCOwclw1L7wHg5fy9521rfVnNoYpxJTU1HrGNawGaFszPZ/tHswsN9PekF50kmjE7RnMlZrN5QGVTZQrlSGN6/iFGKCwSO0VlZgMrdAFNHS/oQNH5wLO4YB8pKeX7fAGx1pDlIiwSlIXmKc6QG7tw+h/LQUnEJRNQQWBId6O9K8w51jc8ODulXeFx/V4UBis5KS6VJVzUKD6xUy/RYXzJ4KmzN3nDlun0jXiU1OcqSq9fMbtXzimI4W6gQokB6ahP3jKbIJIYKZraNXT+IuSXpPQ7CzSJRy/1KfrdmO7xecg9khTCwKjap571gbCz8spdQQSlm5Bifp5Qbhp7ylIZyUtXwr9ILBsqSAeWrpP36w+4ThUpR2izqwchqUqbQhnBg/wC1+g8KVh5w7D9rhig2BNzpp6vTlEivZnHQo5UJKk0oRQ9HFNamkZ4rAIckBRSQWYVBL0flSF2XKphQA9X1re4aOg4Nj84U4TQ0fUsLPasA6ct3tla0bWgNbP76MuDyjmKz3UIrW6laCm0BLmKC1lTA5i3y77nnDCTjAqQwQKFXQhgRa5/zAKIxUl+8/drz89IV9okmoBpQj3rDLBYwkLSWYJCrGlbuTV6+QhStb1ypAPMj0YQgKwwdSlEOJYLDdqk+jRYYoTpZLAFABbkfK3SLYaW6VZVZg1Q7ZaWPK8e8OTlmJllL5gQS7gC/W7VhkQYpIcDMb62eBS+ZgKjW3SGvF8Mz0/IhSEd4aCj1r0isOjyI8XJKVqBLuArmztry3jHtRoPL+N4P4kEpnnLYpDjm1vIDzhSqWASHLD2PC0deN25cosurcvPpGEwtHqphaKzlO0aRnWmCNaawaqdlPpqa6nyhdw+/hrBXeI5A8mev8QspyePS/aEUY+f8x5Hil7/X8RIRvpqUzCNGu4Irz9/zGapThQJAf1rqdfH8x6vBFbKoFJut2ygvsQ/LqYi0rAJLl2D0IvWjncWLRyadG1v0iFNlY5KbEHqKXr/Ma4ZcxLh8wAfKur7AKuBTpAmJ4ihigqammZi3VqxvKmBu4rIqzKrTwtrC0ezLDcSCnSlBdNCASG8ed3gszqE684SYOb2ald8LJahewH1+zQTOxRUQpJTY71rppvWIuCpkZIWL0HX3WNpQe1esIU8TUpnQwfKHu5G9t49w/GBmKM7K2UK6a135wv46PeOhzixoYz/SkmivOAhjCnV3Z3/mDEztaHyiLjpcrGfgXve8AT8OaAsHO/4hz+p3ZukYYlSDRvSHCrm8RhVZ6BIKmDm3sD3WLrJSGKSs7j0+0MMScoL/AC+JgRU0s9XF2q/5jXHlGVVm4cFISmhBdy5Fbuxd+sDy+HLTUEULu7/WsNEYQKYhIJIvavlAcyRMUCgM92saGuln1ieVgcTIU7hiW/bp42a2sX4PxJUqYA5KVnKpJ2OvJmJ8IxxWHUiz5nslQ8YpIwxWqvdIBIdV30ZrNRzFfOU7hhxkJCxlYgh6EEVN6G1LRfgXEZctZCzQ7XBDtSp28zAE3BLb5SaWDH0jUYFRABDPoq//AOekJTHEAFSiliHJLl77jQvBSGRKqGUouxp3WZ9ObdYH/SKRRKSWcU8HsYsuQpYYpY0cgOwHpRvNoNjRhw9QyrSQDmAal2qkGMpeB7RViHDexaKYaZLScuYLIajkt1gmZisrkrBJs9h94PWpuUESUpRS7aCo8ozOJIPdCQTR8ta7RJeFmqYhcvvaBzF5/CV7sba16Q/Wp9opLkoVSYgqUDoW8GMUn/DchQdIWnk4+4Yxqjgc8F0pN6kEMR0vBs6WuWzyz1BcfWHJrob25LivwoiYoKE1SSkMykA77GON41wxcpdQ6aMoWNGvH0bjWAmTCKsdKhvSAcJwVZcTMpSbg1jTHK4oyxmT5qpdo3w2BXNpLQpSnskPH0jDfBmH7TuyyovqSUx2mF4ImWgBIlyxskRpfNrpE8f6+R8M/wBO8WVOUBA3WR9Ibo+BkoU02YVH+mWk18Y+gzpGSqlE8njw4hh3EEmMr5cquYSOWk/BmGyh8PMPMqP8xI6MTMQf2geMSFu/qtRzmB4WtUvJOSAD3gxU4u2p5H6jWDk4YSUjvsAaBQFBZn6+TwJjOOiWlkrAXShL7uxAPK7Qr4nxJK5YUCAt2ZKno9+R/EPm9l10dYuYlbApzvVyAwBD6/TnGWGkoA7pOrvy+3pCzhWJKUhS8xzMAKOALE1cipalo2VxBCSpS1Bi7NVW1PN3EOznQ3dDhhwovVtSdRsDfSBsWJhOVCX1yuAog0oSK+BjfCcSl5ApyU2+VIqaksdfK8EcYTklvLSssKKRZL616VpC0Ww8mW4SFn5avoCWcO4JF7vFFykqWFMCDW1k6ZSGpXWsY4DEziD2qRlsVUFhYAM/hWMcVJmC1E5f2gZgkU0LgmlT94NU+DGbNyB0pKiAWZydaOXMX4fxYE95KkCgBVqW9BGMrs0ZcxPfA/cCaMCSAaEt70cYeWFAMSedOVxE28cxUn5WsqY4/P3i02eEhy328N4EVIUVGjpoQQX5WDfWLYvCjLRxyDNzuDGeordZYjFJU4Sv89PMCM5csgsbahr7d7T8RrIwgTWhpR0pDOxNQK1iTpaip0sNNT5xc1Oiu6KkS6MABXmTBJlnNYUDPUEPtWFo4QHJUZhI17RYbyLCM0cK/uLCqS5Kgeb0OnWFwOWuJ4cMxPdAIL0qr/7AvSIjBSzYNzqK7nfeLTcCkqSrK6hYsH96x6nDAG5roSaG/hD7hfRf6RKkZVlR6Eg+YLxSfOQAyiqn9ynPiLxWXiMrglwQ3jyjwonE91ICTqogAxOj2VzZyiR2UtYDnvKoH6XvAGL4Y5T20yYSTUIYBuUdKnCOw7VLipArWMV8IClAqWpRFhli5pNLUcPlJSEoCkvzLnqQIpicNKSn/wAb6OQqp8YerwE1Idqep8BCvGYxZLECmgv5QboE4bHBKABLKeSaV8dIIHElJerPtWFEnCT5h/40FXMuBDGV8OTl1mKSjleKuRTEYeKKoSre5rAyseFnupUTuCWiq+GIQrKpRWdgH8zBX6pKO6GHWFcqJjA3+35g5o2gjWRw5ALrcAaaRF40pc3fa0DTcWtVCqm0Tyoz/VISP+NvCB8diAQxJ84XImqNEskcrxQYLVTnrATY4sDcmCU8QUAKgQEZYNzTlFhjZYDIS53MGjMDjVRIQLmTn0iQ/UbjlZ8gMT3nB7xZLXYm7ku3XeN8LMUl2JBBDlLAMaNl6jTaJEjW3hGuRmLwwmIGUAKQlq7NbXfnCzEyQFkPQMEi7Dm/QmJEgxKrYdNQSxZJajPRw9YMThJkxCVpVRyEJdQYhs3SsexIMrezkGYvipRLEpQIKXJrYubF9XMYYX4gJcZW2clVPSvhEiQSSwrdV6ueha3UgFQuWoS5vX7R0uAkgJCkpSnMBmYD36xIkZ+SaaYiMLLJzEVALMW9I9n4fMb0v3n8qRIkROzvT0KDU9PzpHiEEmgducSJC+q+K4lIUKlW2UGnrFJHDVFLJluKDvrenR4kSLvCDNHDlJIDhJYANB3+zS0p/wCQk9KRIkL6fxWcE5WlSweZb7wB/sE+b8yglN9/CJEhA7wXC5coMEgnUteMuIcSTKoE1MSJDBfN45MZ2SHtC/CYxLnMgFZ1iRIotD5vEVhLAZejQnVxtyQXpeJEgkTaqni21YzOLUsuwj2JDCJwU1ZdTBPWNFcIAIJNokSANDJFS9uUYzMZmYJSVHVyIkSJvCpyIw3DVqDqSANnERWCIBdIHQxIkTs9A1KVozRIkSHsaf/Z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5" name="AutoShape 25" descr="data:image/jpeg;base64,/9j/4AAQSkZJRgABAQAAAQABAAD/2wCEAAkGBhQSERUUEhQUFRUUGBgaGBgVGBcaFxcYGhoYGBcaGhgbGyYeGxojGhcXHy8iIycqLCwsGB8xNTAqNSYrLCkBCQoKDgwOGg8PGiwkHyQsLCwsLCwsLCwsLCwsLCwsLCwsLCwsLCwsLCwsLCwsLCwsLCwsLCwsLCwsLCwsLCwsLP/AABEIALcBEwMBIgACEQEDEQH/xAAcAAACAwEBAQEAAAAAAAAAAAAEBQACAwYBBwj/xAA7EAABAgQEAwYFAwMEAgMAAAABAhEAAyExBBJBUQVhcRMigZGh8AYyscHhFELRUmLxBxUjcjPCQ4Ky/8QAGQEAAwEBAQAAAAAAAAAAAAAAAAECAwQF/8QAIREBAQACAgMBAAMBAAAAAAAAAAECESExAxJBURMyYUL/2gAMAwEAAhEDEQA/APt8SJEiTSJEiQBIkSJAEiRIkASJEiQBIkSJAEiRIkASPmn+pXxaUrEiUflu1s2r9KDq8dV8Y/F8vBSi6k9qodxL16t7ePgvEeLqnTCskkkvXc8xrHP5s/8AmNvFj9rziWMNTZXj1cVhMF6l7+mvjG68K9aAc/rF1YZJJALuzdaDvbBucYzhrbtvwbhvardVEi+7ct46PGzpSQEp7gDOE31Y7vzivC8LlonvEhiCAwDa6iw8qxriMEkqzKYjQEVKma7UActSMsrurxnBPx7EAJCRQnzDadIVYSe16w8m/DiFgq7VaV/0sFa6fKWgA8DUmomIJ6kHozQTLHWhZWM9RIJFGH+XgaRNWgUJ71xv1Bp6Q1MlXZssFvSkLZi3dgIcprzOKLKCk5a7JSD5gRkJigHBbxiEZRVi/MRc4qXlrmB2AtFSJtUUMycyiPC/ltC3FsSQKhvtF5ySej6P9YqqXXMD1Ho/SNMeGeXJTOlsYNkKOUa9Izx0gsFaRXAk6Pzje847YzijQl6GnjBMuSAC9YGUG+9RGYW5ueVX93jLtqPxIpRIci0Xw+CBSCSATo5f2YwlHVRLh2FYJEy3OjiJpocC9kBuZLxI2PNxEhbp8P1TEiRI7XKkSJEgCRIkeEwBFKADmgEJsX8X4aWW7TMXZkAn1t6xy3xb8UGYrJLJEoX/AL+fMPpy8uRxSmZnJVqDStv8xyeTz2f1dGHil/s7riH+p8tKssqWVnUqLAeX8wvT/qrMp/wJZn+Yj+Y4mZhy7pV3bXoG03JeN8soDK7tq/SwF2OppGP8vlv1r6eOfH0GT/qEtaXTh72JXTqRlt46QsxPxpiy5dCADokW3clVI4w8SKUhAAUHNXGte7q1y56R5heLAO+a9K0qABm3oTpBfLne6UwxnUdmn4qn64gnoJYHT5YHx/x1iEDuzhfVCT5d2ORxGHmFQ7PKQc27hzuQKttzg3/blkCWSDS7Mzb1G/4iPfOd2r9cb8CcTmnFTzMWjOpd1EXbQVYBmFLR4fh+UgPMQR/1KzQaasa7w1xCBKQMjlQZw4WBzY1a/wDML5uPmuVORm0Gg3Y3/EL2ytPUjI/D8pScwTNSmhHeDqetsloiODyZYBMtbFu9mVoS97QcniiuzYl1DRm8VdYzM6bMGUmWaOwIDuGYO/m+rUiZchqKS1S0ZikIyjmQr+2hvVyekZfoe3VnzproS/kE/iJiFLSCiiElioA3auVSiNIM4dIASQlISkfKoHMdXvDy4E5LsRg+xQFPmUDUpFr71NoHxQWpIUUEpNXUQVeIBpTrDISU5u8vNbYAaB2vffU2j3EYVBXmUF5WslLJBGmbrodHidbUTAaJLbg/mmnpGo4UFJBKABuzE9WIpBE3BhVVLorXKHPIVbSmtI9EtNUpKlMTXM7ttsG5w8cbvgZZfpJj/h9eYZTUvRR/9hTzaFWL4JOTRUs/9ncDqRHbJlOkKWzDdYQ33VoIxxoyyi684c00CT3VBj81C99I1mVxZWSuCTKIfTT8RpK/uAYhnF/XSLTpOVZAJvQ3fbzi01nBAfepJ8vfjG7Jgz0+oeBZCmJADMTG8+Yx3esA9uyidDQxcm0Wjr6RRAq+ngYkqfql3jbsszesT0pqlNL0Gw/iCEIYMO89708Ip2WgPvf0gqUAUgpdrEm5Oz7bRO1aedjuffnHka9sRZvF4kLk+H6miRIkdrlSJEiQBIRfFvFhJk5XZUyg/wCtM38ePKHGIxCZaStZASkOSY+YfEnFu3Wpa2T3SA7MlILjW9S5t1pGPmz9cWnjx9qR4/GMTVyaFhVjp5dBWAsTi12CCFOGUspdtCUgUPSLK4ghSgQpJFw5Yahzq3u0YrZ0rSUHKKpBIWRaiXszENHBy62gxLABQyqS+YuoE1egcv1CQNt4zVxBSGCVEblZyu+3VtRHkgSyoqmZQKG5pyygd1tReN5+FByhGU5qAEWYP9N4vei1th2odP8A46uLhyp7W7wbXmY0lYdWcuE5mHdCXUCaJNKDSt7RbA4RSyktLIBqBlDVb+mrbBo7LB8OQSQkEEiqv3KNnJNQOTCM8suVSOIxWEmguZaiRU9onKdBR/r7FpM1Td7MHV8pc2rYMG5jYx0/G5SVIRLUoguoCzdS7Vo9I5fFfDgljOpSlJLsR83Nw/WzwvbY1pMNLGVwGcl3BoOZZhrc+MO8DwZMxOZwq7uQdaatZoC4VwCUqWVFSuzBYAGq+XIO8dBhuHpyMhIQB+0Xc8z6wrl8OQmxuFUlVAggaqND6+3hZMwWIK/+IJlpZ6d0Euxd9eR3hjxfgMkklYmFRLOk2HT1hecLiJaqKK2T3VZQohJqQKUfXWkPGwZPJ8idlBW6w4LJPdfZiq/TSG3CuCrCe6gd8WWRQNoALbwJIwM6aoImHLlLqWxbxTSsdFhsSpCAEnMzgZnKgz11h5XksSrHTP0hGZgdSjMeQAo1um0LlcXlqOYNzBJD+HOt29YbY2SVhUxS86NQQcwegcEWfp4RzuOxSVZQhOVn+ZJDi5Lgt/mHLwV7Ep4ggqohSgAAkZaksXy+Vz5QRIw8wAGZKKU0szbnNX34CNOCYNBUFMCCRux2AzaXh1PlpVYofTQ/UQe1+DU+uR4ljkKKQBnKSR3gqmtAKkVHlzhVj8QgIYoDse8zaeYI8njo+NyeyUUpYqNSHALtqeg1eOQ4wo5FOAkgVc3fUA+l4vHlORZNT2hDVNuTXgNWKNmbxr/iDOC4dUxbAsAK+esHTMLKzN8rHvF81LXMbbk4Za3ySL7znT3SA58lukOl4dKSMtQSb7Ow+0YTUhTv0q3rGmOScpsDhBVoaJnBNDAMjCkE6gbH6RvJwhOnnfpeFlqnjsZhlBSg4omr6fTrBU9hV7W0Fdo14dK7JJzJBy/NqH0rsHZ4BnI7xoObUHgNIynNXeI9Uobt4/iJESKU9HiRaX6viRIkdbnSJEjif9SvitOGlCSFlK5lVZT38mw2KjR9ADq0Tll6zapN3Qb41+IkLdGZpaC1yAtbjapCfq50EcRxLEgoKmE0H+tVN6CvlowjnkmZiJrhyLDZIAoB4aR0mB+HlrH/ACgJSP2sxPU9NB5x53ky3d12YTU1CTBTkOVLSnNcAMKaAAggQ9k8CVNSJiz2Z/8AjSn9n9zHfo1oapWmQAEIQCf6Qken3jVRUR8zFquHJPVxWgjK2rkcrKndjMUlSHJrR2WkUevykDWMTiBMKgErUrRgQ5AreoSKeZbSHXEuHnuFxmehKg2pNgDZxaPcOV5XPeJDDKoUFCabMGZ9OcVLwWuQvA8OUpd8pNnSTTTzNgzx0mEnrcgADdrgcz+0tzjn8F2y5hQCpISWrq2r+7Q2XJVJSyTUuS7kkam4iKqMuOYZSzKJdv3ZGCqVPeJdrWaMsUtCkSwEpOUFgoOBWrB3zHnzgtCBMl1CswFCwBoXsw8q2gNRUAU5QCbltLP3avbnBLyBiZrIlpBIo9mqTr6wXwyYS9f21qG11ZxCjFzEjKCSMqcoIzE+Fa+6wXwuUUhyTW+Yk084Wj2H4jNSlTOlyWd2fzceEW4jjEy5MpTqJdQo7CprTpGHFJozAd4VBoCAenOnMF4nE5iTKQhSWAahBo96w5Ok363wBBQqYpwZhYXDpTYt1e0G8LypTMZiRXR3PIwsxEgTMMjLNKAhIYJo7c/3PtDLgvD1IlDNVSqn7Uh93Y6jzCziVEN8yFC4zWfRxpvCebIQAStirnR/wzjnB6VtMd6ijGw3HiPrA/EMgJYpIUW7oLh9DswhQ6I4Bg0F1lKRkc92gfSx+35Z4ea4U/eKahxYeLQqwU4IQpjy5/yINwoOWYQDUBqEF9aU3hXsToJxLh6Zstah81CctlD/AK6/eOC+Ivh0AKmIUAySVI6Xy0j6HIxLJUCwWoENcJA3G8c3xDDhOzMsd8hgGqbbbGL8eVlTljK4XhpZCi5BpbVn/mM0zlb3vGKJPcD6P9mjQF2BPl9+UdtcwlRzAsfl8L8vKMEzA1KdRFwQAQWDg2bw1jIJc0ggreVNdzqKMztzjbChq3HOFeHmkKJDudqQwlEFLW0B5Qspo5Rk3GltG2J8fKsWTOLJCk5UsQ/u8Az2zJ1AuDbkGgo49Sk1HJKdALP1ajmJ0ra5ww/a7aWjyBBiOkSK0nb9aRIkSOtzscViky0FayyUhyfeukfG+L8ETiMRNnziqYVqDJD90P3UlrAAAR1/xvxbtF9ikslN2LZl2YtVg51vHOSXQzCpo+o0OUVvZyNY4vP5N3UdXiw1N1bCYESiMuVLClKJGoFaqp/Me4qcU5CTVRZNctbmz2A1898Z2JZnSl3LAAHKm6iTrQeoeCMLhnOcgZiKk6DbSnKgjktb6BT8SqWsnIouXYMaN50D84dpLIoUgt1r4sYwmE2HUhJqdquPtaKrkEJ3NP8AG0RbtUhNxzHKCGQ2YkAEgFyXBoflFy5e3OFgxU+WFIQU1FVZQVbmj18qPB+IlFwq9AQSSwrUt51F6RmVhSgllpSP3AgFZoTRnal9njXHhFMfg/Fqc5kEO9S1bOf8mNMUHWSsMX1Dnkdo84KQmaGzFyR3tHG9tBTlFuIys04nMWe1G+kRbyqBl4zKQQbamhfS19KNDDFElKVqADgZhUE9a2rrGWBwoVMc5SA5HXTTrE4vNBoLeLv50hU1OEcMD9o1K5QdANawRjMbXKimj7nlBKpnZ4bnlAf8xz0ydUFQIAB2ItyPTSAoYSpyZoKVDMwGgrzaFuJSCySHbYsXf0psYJ4IHW4s1SNHt75RTGSErmZWCQDc5WrfXqINjQjhUjtCmYpstMoGrbvdy5hqceAsPmI6lvxpHmIAloDMdtj0hSJwck5hoOb8v8QWiQ4xOHcZ0Cj22fkLQkxymBIYv69P5gvCYsgM5Oct7o9oCx2DmBVGBO7AHwuYcuuRfxthA6bOSaPr0brDfssgyu7nvdeR5BoD4ItTnMA4S4Y7k0Aen3ik/GHOBlID3cMWrZ94VEaYmUU1qythQRy/E8XKlOlaipbE1JKq6EAMk/jxc4nikxiCJtS4ygZQ37X0U1bR8+mElakqGVeYuDdzWLwxLKh5BAWRoafX+YyKMtDuQOkEZe/7uLRTiCmINGIFffWOmXljegOIp1NY9SNYpMmV9+ukbSQ9z4Rp1Gf0KZmVVR7EGyVpyl1Ecv55WgTGIbK+8FYSdoA2/mYMutjHtQDOWfqw99IIRMYXrbm1R94rNW1B/j+YFzse8NbQQNSobCJFCrm3JhEhh+voS/EvHv06GTWYqiRtzg7ivEkyJZWrSw3P8ax8v4hxAz5naTC7mgFzWmUaBhTp4RXm8nrNTtPjw9ruskqVmK1qeYeVACdK015nnHiuIBiAAph3lIAIzDcg1Nbaas8EY2XKKcqyrvfsSWellK+o+sAnDlISAnusxFgBS2/l944HW3kKADGWXUGUWDtsSLD+HgmTiAeg8BXnAGHkZi0xi1UipNKOeVqGChkBNaq/gCj6WiLFSicPiApLgdHfwvyi6NSSkjoR9TaF+K4uiWQCmYSdrAc9ukaYjEpWkAFgrX92tRdozuNXMoDThZ1Dloq6kl6aUun8iPZSEqDqWDlcPS9L2p0pSCJuFZLJUQ4aj10OrQvl8LMoipKD+1amPIgVfptGkv6immBUlJKxlOxBH2jGfcgUe1GJJqfuYzJWlIYoAtQVF6Gvd/zC+bjJomAZyUnVKRz1NLD3qtHs6wLhTlRJCT8oo5pSt4wmpLskFV3ND5mAJ2OmWC1AXLkdbsIwlY6YFXd6259af5haPZxxiaQgIICqd57N58oSypQNQ4FHGUFrG++kGHFZ/mDKNmN32FNICVNKS7mhDbHTW3OKlIwwuI7KUAkBy7k13BP28DClEwqX3hc1Dn6Qx/UBUoCmZLgjKTQs3311jCUkE2LbGwbl7vANHiUj9NmUR3aAG/QeEJP1rakGzEQZxBKuyCAktdwCAPAgaa84VSsMW1N3BGvKDgHvApyVzEkkUBZhY00a7PGHEsUpU1THdt284wwGJymwSasQ/kXsdecWnKSpZU5DgOAOX9XX3rCA/gsxQWnk4LdOu7Rni27TS51Zr79ecY4Wez5a03LjeBVGugbz8donatGHZ50ZQ9C9Hcknl/Jjm+KcOQVWQGLKIbMHoNXJ60hjKxSqmW6moWKknwNH6PGWLmoSQsJZzUFLEk7gXtrFY3lOU4clicOQeYLH30rGWLRmGXo3WHPG0ZmUoBOjhqkB62+kJ1iOmXeqy/wsCiCab+3i0hegaMJgqYvLS2lI6dOdvi5bgPXX39YyUa1IbYesaTQ2vdL/AODGBV3QeQ0MKCiBLqmt9tBHkyTUKqx0/Ma4aookevqBBs6UCHa2wr7ERvVXrcDo4cSAXNeRjyGicQEjK4DUrEifbJWo+g8b45MnKaYo1L5WBA1AGgDKbyesZYiYEWLqarN3NmP36RiRLzqUVEuxNHIOouS/O8eTZxUrMwyubJaiWchj0G8YW75rTWunslXaOoFm/qqcx1fmaU6QRLkF6qOU0N6cwz6xnJxeYkJdn1d6bOLP13gmSlCSAtwdHUG8GMTTjZHDkpPXy9YzxuFTlByg5Tsl/MihgoJ7tSLbvGU2eEIJVRh/S/nT1iFOY4hPKa/uJAY2F9qPQQTgJqj3u9TnQ7AudWgfE44zinOkMDQpSSkvQVfu31HjBJkjuhgACXGYAbkqrYemaNNpOeGz/wB00JDVIBuWBGkWSvtcxX+5TDlyFOUBYSQpXcTmDpFXoH1G9N2vBk3B5ABUhJd9zqSd4hTFeGSlRQAwZRLGtBQ30LQu7BDVWUjZu8Tpf+IL4gVuVA0WltWNiR6eUApSCkLWCqpCEk0/uU3pC0YmbgAEd1RctcBT7XP4hbJAdgCeqdBoH+nOG3FAlRS0zK2tMujPqLivOAZsgpUrOxKdATS+3SAKyZCsynQxNrEt00J92jBayCXc77MdKerwzwCXQZqksSKXduvTX6QEZrkKObwI+194AwIFP4Pv3rF5bywTVzXR3PK5eNP0wNXPhfTS5ME4XBJBzKV8hbqo9bMICWlKVkzrJJd38KD2IEGdSyQCBvY1sIfuAklTNp/iF81YSxS2RQoVVHMNv+IdKBVYalRU+z1jGajvXfk7Ac+kazZpoHV3tPbMOkZycICuocs5DhwNCTYfWEe3sqYSaLDGKuQ410Y/mNZqEpdhTdQAPofQQLiJZSO7dw41rudNIR7aTsSQwJB6f4geeoKsbF7DbQ0+kGYPAJatVPuW3HpHvEUiXUClt6w9a5P23w5/HyMwSguAS70obG+xY/xeObSSFqSsMQSCOhjs1zAUgKsmpa7FwdefpCPi+Ar2gLvQML0erWLDXnWOjDLjTHLHlza0MfEwRLSGYjrQv7rFZiCajWh6x6mZQCsdPcYa1VFyzl157A84rhUuketfLrrFpM1nB1v73jBM3K4F3cQ0meEnsQCWTS9t4KPEAr+3rW3PWFSJgUC+nhG0iha92tTw3iLjFzKiv1QFxXqIkArk1p9IkPULdfVuwlFDkjvP3ms92J0bWKS8SlSCUoIQkmpN96Cm1OcIeITJilZVNlBYAZWcGwSNKFm9Y2wU8BXecMfmILeJ00rWOTKOmU0kT0BYSltmIIamhJ/MH9s4Y20BrqDTxhZg1EIUsNejP+1mrUbnyg9U7MkKyno7RFVNCwkUYBL7s4/MRWGoQ97P72gPCYw0e3/tr76wfns+opEK0TTuHBBzBPikgHlzI9tGQml0pyGoeqQxa5Fa10vaH5lvo8KuI4daS6SWAtRgXd62hylofwVhnuCDtyFdYxx6iD3VdX8ednbSAuE8YyL70s94/tII2eteesG8WShL1DFv5h0SaYYTEZgpBq9Q9OVKUH8ea7iU8IZK9CaVqSTytfzjfATAZpZyMvqHbfQvEXLMyalz+4qL2YOrpcAPtDDKbSUMzk5QPFgNef0iIxD5StIcDKrcgauNW91i6lZ5ikktVkt/VdtmNoCmBSVEU3oQN6UL6QG6r9YCVJGiyln/AGtQ8rQnXMCydCLKpXkW9IphcR2hXSxAJJo7MrrqDFMZLQpQKz/xpYhKbqPgGA6tCsKKqUpNMtedCwveDnCZKXDKXmLch3b+BhbiceVqz9128thu1T5x4VKWpLEvZn+j2b72haOujyo7JJNO7serQqTjk5siiBmv4Mxt3mp6wwmBZBdsgGrPQX8WhRiGzEpZxagp73iqiN1yBmKQSS7AVIpy2q729IJ4ahKJtSVKU7t8rDQElzpVoWHiBZiOVtNKC/J4L4LPdYzAXa1bHW7VhHYNWJQUSs5gKhGVkg+dQIAnz8xKr1fug/QGCeJL7yqAirD2IVGWE7gHdtYkzbh09ZKizJFO9qo312EU4nKC091VU3SdhtFaBMrmoqA60DjoIwxhyrz00LHXkTr0HOHShdisClKHObMoZmAoB+1+TcxC2XKIB76SWZmJfQaU8IY8Sx/aLUtwHZhZI8HJhcwcHe784vGjKac9Pl9mSDcHwLgGu9IwXMB1r1r0gvjn/kUTd0+qbdGEBpBILUFOdY68etubLtnOD1udawGuh6iDZwIV78PfKBMUC9rRriyyEYSWGJO4HTWChOtRhv4NXT3544EAsCSAbkBy3SCESHLEMetr+/CIq4JkYvKkBhT3tEi0tKAKmvSJGep+NHcLVnIysC5BNDXW+urxTApAUO46jt3XAo5el/pGyUhBpVnoAQPAAMNOkYrzZhmYO4KgXo7mpu1T5xz27a602xGIMtTMcj72obG34ik+SVlB7Sr2Zi7l6vXowN7RrIklsyEgqS9HLKGtW8oGnSVTgCqWZWXVRZi/IV/MLYP8LLNMzEtcfjWCOwclw1L7wHg5fy9521rfVnNoYpxJTU1HrGNawGaFszPZ/tHswsN9PekF50kmjE7RnMlZrN5QGVTZQrlSGN6/iFGKCwSO0VlZgMrdAFNHS/oQNH5wLO4YB8pKeX7fAGx1pDlIiwSlIXmKc6QG7tw+h/LQUnEJRNQQWBId6O9K8w51jc8ODulXeFx/V4UBis5KS6VJVzUKD6xUy/RYXzJ4KmzN3nDlun0jXiU1OcqSq9fMbtXzimI4W6gQokB6ahP3jKbIJIYKZraNXT+IuSXpPQ7CzSJRy/1KfrdmO7xecg9khTCwKjap571gbCz8spdQQSlm5Bifp5Qbhp7ylIZyUtXwr9ILBsqSAeWrpP36w+4ThUpR2izqwchqUqbQhnBg/wC1+g8KVh5w7D9rhig2BNzpp6vTlEivZnHQo5UJKk0oRQ9HFNamkZ4rAIckBRSQWYVBL0flSF2XKphQA9X1re4aOg4Nj84U4TQ0fUsLPasA6ct3tla0bWgNbP76MuDyjmKz3UIrW6laCm0BLmKC1lTA5i3y77nnDCTjAqQwQKFXQhgRa5/zAKIxUl+8/drz89IV9okmoBpQj3rDLBYwkLSWYJCrGlbuTV6+QhStb1ypAPMj0YQgKwwdSlEOJYLDdqk+jRYYoTpZLAFABbkfK3SLYaW6VZVZg1Q7ZaWPK8e8OTlmJllL5gQS7gC/W7VhkQYpIcDMb62eBS+ZgKjW3SGvF8Mz0/IhSEd4aCj1r0isOjyI8XJKVqBLuArmztry3jHtRoPL+N4P4kEpnnLYpDjm1vIDzhSqWASHLD2PC0deN25cosurcvPpGEwtHqphaKzlO0aRnWmCNaawaqdlPpqa6nyhdw+/hrBXeI5A8mev8QspyePS/aEUY+f8x5Hil7/X8RIRvpqUzCNGu4Irz9/zGapThQJAf1rqdfH8x6vBFbKoFJut2ygvsQ/LqYi0rAJLl2D0IvWjncWLRyadG1v0iFNlY5KbEHqKXr/Ma4ZcxLh8wAfKur7AKuBTpAmJ4ihigqammZi3VqxvKmBu4rIqzKrTwtrC0ezLDcSCnSlBdNCASG8ed3gszqE684SYOb2ald8LJahewH1+zQTOxRUQpJTY71rppvWIuCpkZIWL0HX3WNpQe1esIU8TUpnQwfKHu5G9t49w/GBmKM7K2UK6a135wv46PeOhzixoYz/SkmivOAhjCnV3Z3/mDEztaHyiLjpcrGfgXve8AT8OaAsHO/4hz+p3ZukYYlSDRvSHCrm8RhVZ6BIKmDm3sD3WLrJSGKSs7j0+0MMScoL/AC+JgRU0s9XF2q/5jXHlGVVm4cFISmhBdy5Fbuxd+sDy+HLTUEULu7/WsNEYQKYhIJIvavlAcyRMUCgM92saGuln1ieVgcTIU7hiW/bp42a2sX4PxJUqYA5KVnKpJ2OvJmJ8IxxWHUiz5nslQ8YpIwxWqvdIBIdV30ZrNRzFfOU7hhxkJCxlYgh6EEVN6G1LRfgXEZctZCzQ7XBDtSp28zAE3BLb5SaWDH0jUYFRABDPoq//AOekJTHEAFSiliHJLl77jQvBSGRKqGUouxp3WZ9ObdYH/SKRRKSWcU8HsYsuQpYYpY0cgOwHpRvNoNjRhw9QyrSQDmAal2qkGMpeB7RViHDexaKYaZLScuYLIajkt1gmZisrkrBJs9h94PWpuUESUpRS7aCo8ozOJIPdCQTR8ta7RJeFmqYhcvvaBzF5/CV7sba16Q/Wp9opLkoVSYgqUDoW8GMUn/DchQdIWnk4+4Yxqjgc8F0pN6kEMR0vBs6WuWzyz1BcfWHJrob25LivwoiYoKE1SSkMykA77GON41wxcpdQ6aMoWNGvH0bjWAmTCKsdKhvSAcJwVZcTMpSbg1jTHK4oyxmT5qpdo3w2BXNpLQpSnskPH0jDfBmH7TuyyovqSUx2mF4ImWgBIlyxskRpfNrpE8f6+R8M/wBO8WVOUBA3WR9Ibo+BkoU02YVH+mWk18Y+gzpGSqlE8njw4hh3EEmMr5cquYSOWk/BmGyh8PMPMqP8xI6MTMQf2geMSFu/qtRzmB4WtUvJOSAD3gxU4u2p5H6jWDk4YSUjvsAaBQFBZn6+TwJjOOiWlkrAXShL7uxAPK7Qr4nxJK5YUCAt2ZKno9+R/EPm9l10dYuYlbApzvVyAwBD6/TnGWGkoA7pOrvy+3pCzhWJKUhS8xzMAKOALE1cipalo2VxBCSpS1Bi7NVW1PN3EOznQ3dDhhwovVtSdRsDfSBsWJhOVCX1yuAog0oSK+BjfCcSl5ApyU2+VIqaksdfK8EcYTklvLSssKKRZL616VpC0Ww8mW4SFn5avoCWcO4JF7vFFykqWFMCDW1k6ZSGpXWsY4DEziD2qRlsVUFhYAM/hWMcVJmC1E5f2gZgkU0LgmlT94NU+DGbNyB0pKiAWZydaOXMX4fxYE95KkCgBVqW9BGMrs0ZcxPfA/cCaMCSAaEt70cYeWFAMSedOVxE28cxUn5WsqY4/P3i02eEhy328N4EVIUVGjpoQQX5WDfWLYvCjLRxyDNzuDGeordZYjFJU4Sv89PMCM5csgsbahr7d7T8RrIwgTWhpR0pDOxNQK1iTpaip0sNNT5xc1Oiu6KkS6MABXmTBJlnNYUDPUEPtWFo4QHJUZhI17RYbyLCM0cK/uLCqS5Kgeb0OnWFwOWuJ4cMxPdAIL0qr/7AvSIjBSzYNzqK7nfeLTcCkqSrK6hYsH96x6nDAG5roSaG/hD7hfRf6RKkZVlR6Eg+YLxSfOQAyiqn9ynPiLxWXiMrglwQ3jyjwonE91ICTqogAxOj2VzZyiR2UtYDnvKoH6XvAGL4Y5T20yYSTUIYBuUdKnCOw7VLipArWMV8IClAqWpRFhli5pNLUcPlJSEoCkvzLnqQIpicNKSn/wAb6OQqp8YerwE1Idqep8BCvGYxZLECmgv5QboE4bHBKABLKeSaV8dIIHElJerPtWFEnCT5h/40FXMuBDGV8OTl1mKSjleKuRTEYeKKoSre5rAyseFnupUTuCWiq+GIQrKpRWdgH8zBX6pKO6GHWFcqJjA3+35g5o2gjWRw5ALrcAaaRF40pc3fa0DTcWtVCqm0Tyoz/VISP+NvCB8diAQxJ84XImqNEskcrxQYLVTnrATY4sDcmCU8QUAKgQEZYNzTlFhjZYDIS53MGjMDjVRIQLmTn0iQ/UbjlZ8gMT3nB7xZLXYm7ku3XeN8LMUl2JBBDlLAMaNl6jTaJEjW3hGuRmLwwmIGUAKQlq7NbXfnCzEyQFkPQMEi7Dm/QmJEgxKrYdNQSxZJajPRw9YMThJkxCVpVRyEJdQYhs3SsexIMrezkGYvipRLEpQIKXJrYubF9XMYYX4gJcZW2clVPSvhEiQSSwrdV6ueha3UgFQuWoS5vX7R0uAkgJCkpSnMBmYD36xIkZ+SaaYiMLLJzEVALMW9I9n4fMb0v3n8qRIkROzvT0KDU9PzpHiEEmgducSJC+q+K4lIUKlW2UGnrFJHDVFLJluKDvrenR4kSLvCDNHDlJIDhJYANB3+zS0p/wCQk9KRIkL6fxWcE5WlSweZb7wB/sE+b8yglN9/CJEhA7wXC5coMEgnUteMuIcSTKoE1MSJDBfN45MZ2SHtC/CYxLnMgFZ1iRIotD5vEVhLAZejQnVxtyQXpeJEgkTaqni21YzOLUsuwj2JDCJwU1ZdTBPWNFcIAIJNokSANDJFS9uUYzMZmYJSVHVyIkSJvCpyIw3DVqDqSANnERWCIBdIHQxIkTs9A1KVozRIkSHsaf/Z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7" name="AutoShape 27" descr="data:image/jpeg;base64,/9j/4AAQSkZJRgABAQAAAQABAAD/2wCEAAkGBhQSERUUExQWFRMWGRsaGRYXGRobIBwbHiAgHR8eGhwbGyYeHiAjIR0dIS8iIycpLC0sGiExNTAqNSYrLCwBCQoKDgwOGg8PGiwiHSQsKSwsLCksKSwpKSksKSwsKSksLCkpLCksLCksLCkpLCkpKSwpKSksLCwsKSkpLCkpLP/AABEIAHAAmAMBIgACEQEDEQH/xAAbAAACAwEBAQAAAAAAAAAAAAAEBQIDBgEAB//EADgQAAIBAgQFAwEHAwQCAwAAAAECEQMhAAQSMQUiQVFhEzJxgQZCUpGhsdEUI/BiweHxByQVQ5L/xAAZAQADAQEBAAAAAAAAAAAAAAABAgMABAX/xAAhEQACAwACAwADAQAAAAAAAAAAAQIRIQMSMUFRImFxE//aAAwDAQACEQMRAD8AXZoOxAvCmASSZIJNjN4H54bZeuSo1BisgEHbmBEz+2LqtBKisaYYxzqYOnTsT/8ArYRfFWXqaNQYajCso6WN/mJ/M481sso0yFHOFqWlzskAk30ixMd+gHfFPA8mUqohUlmHdrbgydXu2PwcWrVmowWJudibGNUeZHTvgTPCDTnVrNQoVEqxSATfYEbGMK2byWNUbU4JJ0nSrrMELabbAkTIv8zhZlnqjWWBhmkEEk3MT/z8YPqsAQi8sDYGBvYHyd/GJUwIEMADaL3jed94iemOSSbOhMMz+RcU6DqOV5kgyNUiFj7pF5B3wp4llKiMabGW1FWGo7g2AGw3+Prhl9nvtLURqnpsGpavvqCDp/02g9ARcxhrl/tDSapWL0SGrW5XiB7mM1BaTa3xvgvjQqkzL64EBrCFbuAIJEjv4E/GI0q7GNUx7lsdtogmLeZxquE/0io4cNeuKoPpaiQPulg15HxHY4IocLyrVBNdWpiozFNLLCmW0s0mLxfqBhf82/A3ZfDI08sTqYFgwuQCe+4vflifBGPCk3OWLGdRUKxAG0RfGzo8Gy4poKlaiGVKgcIzkFz7G9gLQLEGLAY5mMnlGpugrIhK0wXWmxnSsPEQeaRI8YZcUl7A5J+jEVK9UvqW9QkMwYzDHlsqmJF58R5xFKTFkdgxYDU0A3VJOoMDs1526nG/Xh+TILB1j+1cU3Ht98HcFybxt5wKlbI0UhWrWWqhIVQzJU6HV+EbHzN8P1f0W18MtQ4JWlnNNjrq+mJqTLuJAW9t4nxgrg/2Sqs66QxB9SDrMaqZ2MGJJtJgX+cPB9raC0kCUPUVdJ1VWBbUhlXOgRqFzvO2AuJ/afMVldWYUUk2pCAZveDJJ3k2OA0vod+BWeahkDUahUFXMkgang+lqF9rMxvcD/nN8WzSsxKsfTJF23nyd5FycDugILNAEWOnoTBI7kgi5wv4jVFSmEBAgCeYSeY7W33mMT2WeENkTPcVzDVauoEgSpksQu1gTsP4OO4c08iisgYb6ZDCAYABv9I+uPY7lz9VSOdwvTf8U1aUNPcAowi5BXr3IItgmlldVNTUWdBAfqxAkGOsReT2PbAVDMNmKbCmoY298AkKZYg9ARsp3HbBOVzSlClp3DGQY6FlB3G0fTE2VQk4zlfSzdJlIWmZAkmLiYJ/CSAPocY9OPO2cNMkCpBUE/dIOwnc9L4+icTyJek1MgQoAVhtIghisT03+cfH/s7VBzjVKnMBqLEgm56kC+5xSEVJNv0TljNwmRjUWYsxZbnrMCbDb5xxLgC5YSSADaNt/wDLnCDjvHn1KElZm8bztH8YL4b6pEU0eo2k1KhUxAG+qewH645XxypNjqSDuDUrvF3BYSFso6sLQI7Yb5TLkTPNb3E2IjYg7R2/nAORosF5NCpJY6Te8Wvv5nDVKAdgwd5jUII3kdht4/jEpPcKxQLWz+nVsbqqgT7jab9rfrg5gSRqUE31EdT2JIgGIM4FzvCQZMsApDbg3Fzv8g+b4KoUuWWIFhfVsQJuBuCLQL4yY1MKpmWKgkb3I5rW5r2tvHbAWc/ttEalA3W8kiSSOnkeMXZmmWIemVPMZsbRN2g6dMnx++LMwh5ZksZA0rA0AGYBIsdpMfng2ZoASjpAZ2VH06lUgwZBnVB5Tsbee2KM62s2IZJ1EEwfMhblIEAjxhkMtAhSCWmC3cADtzWsMD52moLsWjlMTYwBsrW5QennBFo9QlSIRBqLwPwlSQd7E/tI84oqvoCLF9/MeI3sBbwYwDns+db6JJgEm8SQJ3tBn/JxfQQMyWg//YSSv67AEiLb9cBtmQP6pepAmJgW3BG/0vbF2TykG4IUEAt1nvMb9fpgqrk1phbtGobEgkC2oQLibae/jEuJVBp1GGF5BBsx7KCQoO8YKQrSEeZqTUKGGmyrBlxuAzH2sPzk49i3O55A+sN6muXN5IINybdzjmKXIFRNvwXKGnTDKwnSeVrCdjta2xjtI3wLw6gaWYaFU6iZYJp8NAPS/wCgw4pZMqTtzGwO+o7QJ28ecC5zLRDLsp1ERE0/vjzbp4+cP7ClgZVyWpmIWASL+dv8md8fFcq4XO50qY0tVI5Zn+4RAiwscfb8yotpc6hpJbYEQL7QbCwtMHHxauKvD89mlIVmqAlWIhSHOoMJ8becX49UkT5PTJZXPNUrPYliBpARbAbtpiBHcY2H2OzuXSozuwphKbWdhDkyKiVBEcwkD5XGQyT1UZytP37ubn5HbfFmX+zC1Cpp6mqMxAUkXvA8aiYvtiUpQvQJOj6jwThuUp1lpqi1DVX1aFQk89M/c7BgJ02sVOLPtTw9aLLXAk1bM33SR1K7DUpBIG5U4D/8f5CuoZamknLtCU2U6qTv7tR30DTq0jcx0xL/AMhccpf01NNQLMabrKsGCEMGdhsJ2Ak2xpJOLNF0xHmeKAgkMohtLEweYxH5RvggcUR2UUwCQZV1AuwG5JEx9Ok4D4JlKNTLty6nLAqDMnrIAI2A32nphlw2h/ToBCodO5gwAbk2PNjio6tL/wD4mro1MyoJ1ACVEbS0WFpja8Y5lM37y0F5sQeWBaJ3aIWx3uMT4tktQB9RwNyr7MI36wp6YpXhjMpVQVkAN4jYqZsCY2/PDL9BoB4zxNVaaaw5AJKAwAyywib37e0k4HPBHr0zUBcgECCdhA6E3I/7w2y+Wy9TlY2+7J22BG/LO+9sajhOQ/8AUrCAQbITHTluSIO/u/fDKPZiPNZiMpkBSg1VlmvpMAnfcgBewGGNJl1w9NQoIEgkhtQnmdt2uTewj4wwzXCKlOGlbnTp1Bm62axAsdwD0xl85l6pVl0LJYRTJ7bDpO53g/GDHAZ6G9ejTdQ6HSbkAiLnlMASJAgyb4UOkICKROtgpOozaCGLbc3tggHfDrN0hTpIIEAMzafxfdG+5t1woyddWLBqegSZ9SJJ25huAL8wjBuzSVC/M5UmkFRDvJKgtHNB26Ag49ibu3rHRJqA6QttJCmfkDrzXMjHsEWjZlC7A6zquFsCbC4jyOp7Y4aiGm71CSqWYCRtaOzBtrC8Tipq6F9YCnSGvpvE3vP/ACMcp5H1agqlJpaiVToW2ki252F/ODY9HeB0GJNXMMWZgDSpAQoA6MNi1pv2GMX9rMuM1xdaZK6KVJRA+p0x3lr43WT9zqCOUgqDyyy8p1N2mf8AjF3BvtRT1V1oopqouuBpX1SHIdy0Fj0tewxXjl5J8iww2X4M9KrJGoGC3Q6TABUbaheJsYw/yf2S9SqlTKVgKasCdVnFSQYIFmi21oBGLc7m6lSqXqkkMbrF1G4E/BthtwMLRFMnermZUkCWRV0lh/pki/8AOOeKXbQtUjQpkzSrtXd1HqAK0WWQLEk/G9t4+E/2p+zlLNUwy0zqCgRpgFLmJMAEGfF8OuMlHdKLgHWCygkiWUggW3Bv+Q3wkz1f1EJV3IL6GRmP3gYFrNsRtbF5tUJFaZyj6b0BolNIAAgXZY3gXixxdkslzF6ja2nUb7yYY7Dvfra+J0uDNTTkIWQx0i5v1HaP8thjkmL6ZQmTAQ2uBH0mZn6Y4o3Z1tUiuszBIYsVNwzASTO6i1o374iFJpsSAi6YVO8wQD4EnbvjTcX4SXRICkohEE3Itta5EdbXwny+UTWrtZAswQRpNogzHif1x0ODRNSUkK/Qkf3NoA5iBuwYHswFgCL3xoshX1LSotu9OqjA2gz1Hf8AffFBZQw5gxmQYMhfHfe4/W2PcOMZhBeC2oLHWDe9wDfBjjo042iijkuUNXijTtIazPpEDSPdMWMdhhBmmAKgQ4ZoVAdhuoLeevUT5w8+0XDorK6mztrDGWgg8639ovJI6SBhXlKhDtyhdNSJkGLxqPc7fSe2FngI6F8QyauqhVcNcLBPNInl3EX3O0YzJyfpGryl2ZQV1kme7Hra463N8a5aTB6ZGkC50E+6w9o+D1gHCfN0AQ4m68ukwAq39smGtaOhk4TBmrEL5L0yH06SJLSxPPuCxJgsVBIUTMdxj2CKNIRplvSQyTMbjSBHnv4jHsGxKHXDUAoMQSXnlmBEn7n4QBN8NMllypsCbkRqm3cA9TFo7nCTiNJxFQgRaVmxG4v1PQ2wwyufAUsKcMY0qRN7/ve5sJwyaDRcmUaaaqWQ+oUHddXffreR5wI/CE/qwKS8tIqrNVBIgzqLCxuxt+mLkcio0s1wAGX8Q3C/BttsOmB6fGHFNlYLUqVassEJLFQABNoEMJub4aLQsl7J5jLvRqkMg0rI0NOlp2vOx3nphTxTjDMUruQGQRpHtA7AdALR2jBef4vXqhUOWf1FUIrMRpJk8xO0wRa/zjM8RyFRyKajTAJZifcpP79x0wsvgEfUftHnB62VdVJYguCIsohjM/I/U4Cz+qlWqKDpUtqE7EXufAJ8Yp4jwuuPRVCa6Ig0REjTp1CQNto8A74PzOUNUUxXK0mVYYEqxYWiFBkEdz+uGl+SZoNKrBq1dSBHumwBgA7XO9z0xHhNXTUeo5AqAQqmYnuzb27ecSrZekrQFACiJMEs28mOvbEaRk3AE+682AvB82xJYy1WhvxDNRSouDG/N27/AFPQHfEUrFjq07ggkwLdYExiytlS1GjcqomY6KdpnptfAlJg/MlogRM3Hf6YtJk4I7mKJIhLAEgm2xN9JOxGxnvi/I0IqU2blNwJIkkiBqj42GB3z1wIN9J67TEfzimtXf1BKE3UWEgAnfuI3+MJdMdq0FFC1GqrwNGwPRxI7bN+04zL0f8A1y5UliATJjp923f9caejmS9eqCs0n3DKVkAR/PaxwLxDh2pSAfcZFyIvMiD7QOnXDT8WJFMzGQzeshjBKqQO+rtF/wDrsDiji2cSIaVEBrGdpEX26dOmJZPNqulhNJmmb3beAek2mPO/TEV4bTrMDq1qIEyJRpMFgT8jv4xCynlCx+JlKTv6gedK2PUmdEASYk745jvGeFKHOjQsLq0ixB3AM7xEj5x7GTQtMf1CwpkFH0iCSV93YLbmJJG3f8ifVJ0FqagspUKR7Fibm4v1H0xGjlatXQzsyxIVFMHb3PHW+3aOs4ICqGiZIIFzcm4EiTb9OuKBSOVMtBBMKpmTzGPvA+B42g49wWj6T1HKgIKdSoWPQsDF47wAPNhgyrXVacvAYEC7e6/4d435esE4ScaSpWiikhGX2jYsvMpYdh3HbBiq0SbvwaXhzjMUEKwrVAAbe2sgJUx+FhOMtmMk/qSQYCAB7Gb3I+L7/hxLh2bZUCF2BfTqCdCthEXnFlEu9amqEoTA0buDMGRttefnBm+yNBNeRtxrTRpZcorXU6gSdzFjcQS026nCjIOZLSVc7yItNpPf4xp8xwORC1PVNM1OVo9zgHSNNuhueowrytSIvI6yJEdLT33jbCckXY3G00TpLaNMGdxI919/jrgjJUQ2lWhXkCw3BiJ79cD082WLQYmNJmARHY2jpiOTqaSKk2PXwpuQN8JHyUZq2zUVtBHJtfY7bCPMYRVAaddkEAahHxaJ/M3wwrwayEkaXCMV7klgCZHgR5GFuZqE5htVzrYRvf7ovba5Hnrjp5HhCAVTpgKC0So0yv8Aq8Tf+MW5NASBeFMSf3F+4xW9cldMAmIN/HjtiVOQGsZ/3A28T+eERYE4wGEsiliLxa46k36b4H4nUZ6UIGhgLgd+8THUYKZeYkSdQ6z0H+2Fb5yGkmVEEmTcbietunS2FlphbU4KNQ9S1NeoFyFBJAv0O3Xr1jEMjVT1FMHoSCAJmeYEWi++G1fiiG2pWTUQfI3BAi1zefyjCA1/TaCbsxC7QbQDfpfpa2IypBQw4lTp8smCssAeomQGH126jHsU8RutjCi+snrbHsL2DRwcQ0UVIJLNsJF9X7+T0wbwoBF1WJIuBt1m5PXaT5HXGP8As1mFYzXMgWQkfmfptjUIUdyaY0zJJmwPgW3tbFHaZOL7IM47l2ZAtMn1SwaQZBUXIJPQ227RjJU/tFmNP95SpU6EC9CLgteYI1AfAxqqNUkmN11C9yG6/XqBizgtFf6k6wDrpshkTf8Ak6hi0UJMUfZ/OuSHKIDBLA6mLDpHYeP5xZwTi1QZqo+ldRpldZEWBPOonciARiWaNKm4pVGFMoxQsZuIsJnpE4s4nl0WjRFM/wB0AuWmQFBsvk2n4GFk2tB/RpwPiXp1AzNKuYaRfeZPaD/vijjEUa9UaiNTeoJEjQwmV+sj64WLxEMvKx1NdhPaxLH64aZil/VUSyc9WgukKLFkBlhe8i3+HCqXaNDuouwIZlCHdDeRA2m5PXv223w14Tly+hNUwJZj0G7fI6RhHk8pLgmHaxA6DffuRt1icM6dbSCQokGSBuTvHixIthIumUerBpns/wCoZX27LbZQDBtff/LYuzVb1IYKdcCTaCOhYfi6j/jCfL5ypEgyQNX08qO18XV5uJLBrLqMftcYv2J9RoaluUWFzcX26/rOIrmJJB2tPXzP7XwHQzJhrBTpC/QDp/l8WAwbRHUgx8SOpwlj0FWCteygg+bbD4n9sIs7TmQQJYjY3OwH0A67DDGo6kHULTeTPTbSOpthPmjBk7soPtEiLd5FmI/6xnpvALnSEIUAm4Jj9fI+euKsjXU61JhUFhGrQDaCYk77b4BzefZYgHQtzI6nuZknHMln1alKuocnmHWO4Pf5xBumYa8ZLKoi6TJkeAI+J/I49hRWzXpqskmD1lvifkkH6Y7gXZrP/9k="/>
          <p:cNvSpPr>
            <a:spLocks noChangeAspect="1" noChangeArrowheads="1"/>
          </p:cNvSpPr>
          <p:nvPr/>
        </p:nvSpPr>
        <p:spPr bwMode="auto">
          <a:xfrm>
            <a:off x="0" y="-523875"/>
            <a:ext cx="1447800" cy="1066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9" name="AutoShape 29" descr="data:image/jpeg;base64,/9j/4AAQSkZJRgABAQAAAQABAAD/2wCEAAkGBhQSERUUExQWFRMWGRsaGRYXGRobIBwbHiAgHR8eGhwbGyYeHiAjIR0dIS8iIycpLC0sGiExNTAqNSYrLCwBCQoKDgwOGg8PGiwiHSQsKSwsLCksKSwpKSksKSwsKSksLCkpLCksLCksLCkpLCkpKSwpKSksLCwsKSkpLCkpLP/AABEIAHAAmAMBIgACEQEDEQH/xAAbAAACAwEBAQAAAAAAAAAAAAAEBQIDBgEAB//EADgQAAIBAgQFAwEHAwQCAwAAAAECEQMhAAQSMQUiQVFhEzJxgQZCUpGhsdEUI/BiweHxByQVQ5L/xAAZAQADAQEBAAAAAAAAAAAAAAABAgMABAX/xAAhEQACAwACAwADAQAAAAAAAAAAAQIRIQMSMUFRImFxE//aAAwDAQACEQMRAD8AXZoOxAvCmASSZIJNjN4H54bZeuSo1BisgEHbmBEz+2LqtBKisaYYxzqYOnTsT/8ArYRfFWXqaNQYajCso6WN/mJ/M481sso0yFHOFqWlzskAk30ixMd+gHfFPA8mUqohUlmHdrbgydXu2PwcWrVmowWJudibGNUeZHTvgTPCDTnVrNQoVEqxSATfYEbGMK2byWNUbU4JJ0nSrrMELabbAkTIv8zhZlnqjWWBhmkEEk3MT/z8YPqsAQi8sDYGBvYHyd/GJUwIEMADaL3jed94iemOSSbOhMMz+RcU6DqOV5kgyNUiFj7pF5B3wp4llKiMabGW1FWGo7g2AGw3+Prhl9nvtLURqnpsGpavvqCDp/02g9ARcxhrl/tDSapWL0SGrW5XiB7mM1BaTa3xvgvjQqkzL64EBrCFbuAIJEjv4E/GI0q7GNUx7lsdtogmLeZxquE/0io4cNeuKoPpaiQPulg15HxHY4IocLyrVBNdWpiozFNLLCmW0s0mLxfqBhf82/A3ZfDI08sTqYFgwuQCe+4vflifBGPCk3OWLGdRUKxAG0RfGzo8Gy4poKlaiGVKgcIzkFz7G9gLQLEGLAY5mMnlGpugrIhK0wXWmxnSsPEQeaRI8YZcUl7A5J+jEVK9UvqW9QkMwYzDHlsqmJF58R5xFKTFkdgxYDU0A3VJOoMDs1526nG/Xh+TILB1j+1cU3Ht98HcFybxt5wKlbI0UhWrWWqhIVQzJU6HV+EbHzN8P1f0W18MtQ4JWlnNNjrq+mJqTLuJAW9t4nxgrg/2Sqs66QxB9SDrMaqZ2MGJJtJgX+cPB9raC0kCUPUVdJ1VWBbUhlXOgRqFzvO2AuJ/afMVldWYUUk2pCAZveDJJ3k2OA0vod+BWeahkDUahUFXMkgang+lqF9rMxvcD/nN8WzSsxKsfTJF23nyd5FycDugILNAEWOnoTBI7kgi5wv4jVFSmEBAgCeYSeY7W33mMT2WeENkTPcVzDVauoEgSpksQu1gTsP4OO4c08iisgYb6ZDCAYABv9I+uPY7lz9VSOdwvTf8U1aUNPcAowi5BXr3IItgmlldVNTUWdBAfqxAkGOsReT2PbAVDMNmKbCmoY298AkKZYg9ARsp3HbBOVzSlClp3DGQY6FlB3G0fTE2VQk4zlfSzdJlIWmZAkmLiYJ/CSAPocY9OPO2cNMkCpBUE/dIOwnc9L4+icTyJek1MgQoAVhtIghisT03+cfH/s7VBzjVKnMBqLEgm56kC+5xSEVJNv0TljNwmRjUWYsxZbnrMCbDb5xxLgC5YSSADaNt/wDLnCDjvHn1KElZm8bztH8YL4b6pEU0eo2k1KhUxAG+qewH645XxypNjqSDuDUrvF3BYSFso6sLQI7Yb5TLkTPNb3E2IjYg7R2/nAORosF5NCpJY6Te8Wvv5nDVKAdgwd5jUII3kdht4/jEpPcKxQLWz+nVsbqqgT7jab9rfrg5gSRqUE31EdT2JIgGIM4FzvCQZMsApDbg3Fzv8g+b4KoUuWWIFhfVsQJuBuCLQL4yY1MKpmWKgkb3I5rW5r2tvHbAWc/ttEalA3W8kiSSOnkeMXZmmWIemVPMZsbRN2g6dMnx++LMwh5ZksZA0rA0AGYBIsdpMfng2ZoASjpAZ2VH06lUgwZBnVB5Tsbee2KM62s2IZJ1EEwfMhblIEAjxhkMtAhSCWmC3cADtzWsMD52moLsWjlMTYwBsrW5QennBFo9QlSIRBqLwPwlSQd7E/tI84oqvoCLF9/MeI3sBbwYwDns+db6JJgEm8SQJ3tBn/JxfQQMyWg//YSSv67AEiLb9cBtmQP6pepAmJgW3BG/0vbF2TykG4IUEAt1nvMb9fpgqrk1phbtGobEgkC2oQLibae/jEuJVBp1GGF5BBsx7KCQoO8YKQrSEeZqTUKGGmyrBlxuAzH2sPzk49i3O55A+sN6muXN5IINybdzjmKXIFRNvwXKGnTDKwnSeVrCdjta2xjtI3wLw6gaWYaFU6iZYJp8NAPS/wCgw4pZMqTtzGwO+o7QJ28ecC5zLRDLsp1ERE0/vjzbp4+cP7ClgZVyWpmIWASL+dv8md8fFcq4XO50qY0tVI5Zn+4RAiwscfb8yotpc6hpJbYEQL7QbCwtMHHxauKvD89mlIVmqAlWIhSHOoMJ8becX49UkT5PTJZXPNUrPYliBpARbAbtpiBHcY2H2OzuXSozuwphKbWdhDkyKiVBEcwkD5XGQyT1UZytP37ubn5HbfFmX+zC1Cpp6mqMxAUkXvA8aiYvtiUpQvQJOj6jwThuUp1lpqi1DVX1aFQk89M/c7BgJ02sVOLPtTw9aLLXAk1bM33SR1K7DUpBIG5U4D/8f5CuoZamknLtCU2U6qTv7tR30DTq0jcx0xL/AMhccpf01NNQLMabrKsGCEMGdhsJ2Ak2xpJOLNF0xHmeKAgkMohtLEweYxH5RvggcUR2UUwCQZV1AuwG5JEx9Ok4D4JlKNTLty6nLAqDMnrIAI2A32nphlw2h/ToBCodO5gwAbk2PNjio6tL/wD4mro1MyoJ1ACVEbS0WFpja8Y5lM37y0F5sQeWBaJ3aIWx3uMT4tktQB9RwNyr7MI36wp6YpXhjMpVQVkAN4jYqZsCY2/PDL9BoB4zxNVaaaw5AJKAwAyywib37e0k4HPBHr0zUBcgECCdhA6E3I/7w2y+Wy9TlY2+7J22BG/LO+9sajhOQ/8AUrCAQbITHTluSIO/u/fDKPZiPNZiMpkBSg1VlmvpMAnfcgBewGGNJl1w9NQoIEgkhtQnmdt2uTewj4wwzXCKlOGlbnTp1Bm62axAsdwD0xl85l6pVl0LJYRTJ7bDpO53g/GDHAZ6G9ejTdQ6HSbkAiLnlMASJAgyb4UOkICKROtgpOozaCGLbc3tggHfDrN0hTpIIEAMzafxfdG+5t1woyddWLBqegSZ9SJJ25huAL8wjBuzSVC/M5UmkFRDvJKgtHNB26Ag49ibu3rHRJqA6QttJCmfkDrzXMjHsEWjZlC7A6zquFsCbC4jyOp7Y4aiGm71CSqWYCRtaOzBtrC8Tipq6F9YCnSGvpvE3vP/ACMcp5H1agqlJpaiVToW2ki252F/ODY9HeB0GJNXMMWZgDSpAQoA6MNi1pv2GMX9rMuM1xdaZK6KVJRA+p0x3lr43WT9zqCOUgqDyyy8p1N2mf8AjF3BvtRT1V1oopqouuBpX1SHIdy0Fj0tewxXjl5J8iww2X4M9KrJGoGC3Q6TABUbaheJsYw/yf2S9SqlTKVgKasCdVnFSQYIFmi21oBGLc7m6lSqXqkkMbrF1G4E/BthtwMLRFMnermZUkCWRV0lh/pki/8AOOeKXbQtUjQpkzSrtXd1HqAK0WWQLEk/G9t4+E/2p+zlLNUwy0zqCgRpgFLmJMAEGfF8OuMlHdKLgHWCygkiWUggW3Bv+Q3wkz1f1EJV3IL6GRmP3gYFrNsRtbF5tUJFaZyj6b0BolNIAAgXZY3gXixxdkslzF6ja2nUb7yYY7Dvfra+J0uDNTTkIWQx0i5v1HaP8thjkmL6ZQmTAQ2uBH0mZn6Y4o3Z1tUiuszBIYsVNwzASTO6i1o374iFJpsSAi6YVO8wQD4EnbvjTcX4SXRICkohEE3Itta5EdbXwny+UTWrtZAswQRpNogzHif1x0ODRNSUkK/Qkf3NoA5iBuwYHswFgCL3xoshX1LSotu9OqjA2gz1Hf8AffFBZQw5gxmQYMhfHfe4/W2PcOMZhBeC2oLHWDe9wDfBjjo042iijkuUNXijTtIazPpEDSPdMWMdhhBmmAKgQ4ZoVAdhuoLeevUT5w8+0XDorK6mztrDGWgg8639ovJI6SBhXlKhDtyhdNSJkGLxqPc7fSe2FngI6F8QyauqhVcNcLBPNInl3EX3O0YzJyfpGryl2ZQV1kme7Hra463N8a5aTB6ZGkC50E+6w9o+D1gHCfN0AQ4m68ukwAq39smGtaOhk4TBmrEL5L0yH06SJLSxPPuCxJgsVBIUTMdxj2CKNIRplvSQyTMbjSBHnv4jHsGxKHXDUAoMQSXnlmBEn7n4QBN8NMllypsCbkRqm3cA9TFo7nCTiNJxFQgRaVmxG4v1PQ2wwyufAUsKcMY0qRN7/ve5sJwyaDRcmUaaaqWQ+oUHddXffreR5wI/CE/qwKS8tIqrNVBIgzqLCxuxt+mLkcio0s1wAGX8Q3C/BttsOmB6fGHFNlYLUqVassEJLFQABNoEMJub4aLQsl7J5jLvRqkMg0rI0NOlp2vOx3nphTxTjDMUruQGQRpHtA7AdALR2jBef4vXqhUOWf1FUIrMRpJk8xO0wRa/zjM8RyFRyKajTAJZifcpP79x0wsvgEfUftHnB62VdVJYguCIsohjM/I/U4Cz+qlWqKDpUtqE7EXufAJ8Yp4jwuuPRVCa6Ig0REjTp1CQNto8A74PzOUNUUxXK0mVYYEqxYWiFBkEdz+uGl+SZoNKrBq1dSBHumwBgA7XO9z0xHhNXTUeo5AqAQqmYnuzb27ecSrZekrQFACiJMEs28mOvbEaRk3AE+682AvB82xJYy1WhvxDNRSouDG/N27/AFPQHfEUrFjq07ggkwLdYExiytlS1GjcqomY6KdpnptfAlJg/MlogRM3Hf6YtJk4I7mKJIhLAEgm2xN9JOxGxnvi/I0IqU2blNwJIkkiBqj42GB3z1wIN9J67TEfzimtXf1BKE3UWEgAnfuI3+MJdMdq0FFC1GqrwNGwPRxI7bN+04zL0f8A1y5UliATJjp923f9caejmS9eqCs0n3DKVkAR/PaxwLxDh2pSAfcZFyIvMiD7QOnXDT8WJFMzGQzeshjBKqQO+rtF/wDrsDiji2cSIaVEBrGdpEX26dOmJZPNqulhNJmmb3beAek2mPO/TEV4bTrMDq1qIEyJRpMFgT8jv4xCynlCx+JlKTv6gedK2PUmdEASYk745jvGeFKHOjQsLq0ixB3AM7xEj5x7GTQtMf1CwpkFH0iCSV93YLbmJJG3f8ifVJ0FqagspUKR7Fibm4v1H0xGjlatXQzsyxIVFMHb3PHW+3aOs4ICqGiZIIFzcm4EiTb9OuKBSOVMtBBMKpmTzGPvA+B42g49wWj6T1HKgIKdSoWPQsDF47wAPNhgyrXVacvAYEC7e6/4d435esE4ScaSpWiikhGX2jYsvMpYdh3HbBiq0SbvwaXhzjMUEKwrVAAbe2sgJUx+FhOMtmMk/qSQYCAB7Gb3I+L7/hxLh2bZUCF2BfTqCdCthEXnFlEu9amqEoTA0buDMGRttefnBm+yNBNeRtxrTRpZcorXU6gSdzFjcQS026nCjIOZLSVc7yItNpPf4xp8xwORC1PVNM1OVo9zgHSNNuhueowrytSIvI6yJEdLT33jbCckXY3G00TpLaNMGdxI919/jrgjJUQ2lWhXkCw3BiJ79cD082WLQYmNJmARHY2jpiOTqaSKk2PXwpuQN8JHyUZq2zUVtBHJtfY7bCPMYRVAaddkEAahHxaJ/M3wwrwayEkaXCMV7klgCZHgR5GFuZqE5htVzrYRvf7ovba5Hnrjp5HhCAVTpgKC0So0yv8Aq8Tf+MW5NASBeFMSf3F+4xW9cldMAmIN/HjtiVOQGsZ/3A28T+eERYE4wGEsiliLxa46k36b4H4nUZ6UIGhgLgd+8THUYKZeYkSdQ6z0H+2Fb5yGkmVEEmTcbietunS2FlphbU4KNQ9S1NeoFyFBJAv0O3Xr1jEMjVT1FMHoSCAJmeYEWi++G1fiiG2pWTUQfI3BAi1zefyjCA1/TaCbsxC7QbQDfpfpa2IypBQw4lTp8smCssAeomQGH126jHsU8RutjCi+snrbHsL2DRwcQ0UVIJLNsJF9X7+T0wbwoBF1WJIuBt1m5PXaT5HXGP8As1mFYzXMgWQkfmfptjUIUdyaY0zJJmwPgW3tbFHaZOL7IM47l2ZAtMn1SwaQZBUXIJPQ227RjJU/tFmNP95SpU6EC9CLgteYI1AfAxqqNUkmN11C9yG6/XqBizgtFf6k6wDrpshkTf8Ak6hi0UJMUfZ/OuSHKIDBLA6mLDpHYeP5xZwTi1QZqo+ldRpldZEWBPOonciARiWaNKm4pVGFMoxQsZuIsJnpE4s4nl0WjRFM/wB0AuWmQFBsvk2n4GFk2tB/RpwPiXp1AzNKuYaRfeZPaD/vijjEUa9UaiNTeoJEjQwmV+sj64WLxEMvKx1NdhPaxLH64aZil/VUSyc9WgukKLFkBlhe8i3+HCqXaNDuouwIZlCHdDeRA2m5PXv223w14Tly+hNUwJZj0G7fI6RhHk8pLgmHaxA6DffuRt1icM6dbSCQokGSBuTvHixIthIumUerBpns/wCoZX27LbZQDBtff/LYuzVb1IYKdcCTaCOhYfi6j/jCfL5ypEgyQNX08qO18XV5uJLBrLqMftcYv2J9RoaluUWFzcX26/rOIrmJJB2tPXzP7XwHQzJhrBTpC/QDp/l8WAwbRHUgx8SOpwlj0FWCteygg+bbD4n9sIs7TmQQJYjY3OwH0A67DDGo6kHULTeTPTbSOpthPmjBk7soPtEiLd5FmI/6xnpvALnSEIUAm4Jj9fI+euKsjXU61JhUFhGrQDaCYk77b4BzefZYgHQtzI6nuZknHMln1alKuocnmHWO4Pf5xBumYa8ZLKoi6TJkeAI+J/I49hRWzXpqskmD1lvifkkH6Y7gXZrP/9k="/>
          <p:cNvSpPr>
            <a:spLocks noChangeAspect="1" noChangeArrowheads="1"/>
          </p:cNvSpPr>
          <p:nvPr/>
        </p:nvSpPr>
        <p:spPr bwMode="auto">
          <a:xfrm>
            <a:off x="0" y="-523875"/>
            <a:ext cx="1447800" cy="1066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1" name="AutoShape 31" descr="data:image/jpeg;base64,/9j/4AAQSkZJRgABAQAAAQABAAD/2wCEAAkGBhQSERUUExQWFRMWGRsaGRYXGRobIBwbHiAgHR8eGhwbGyYeHiAjIR0dIS8iIycpLC0sGiExNTAqNSYrLCwBCQoKDgwOGg8PGiwiHSQsKSwsLCksKSwpKSksKSwsKSksLCkpLCksLCksLCkpLCkpKSwpKSksLCwsKSkpLCkpLP/AABEIAHAAmAMBIgACEQEDEQH/xAAbAAACAwEBAQAAAAAAAAAAAAAEBQIDBgEAB//EADgQAAIBAgQFAwEHAwQCAwAAAAECEQMhAAQSMQUiQVFhEzJxgQZCUpGhsdEUI/BiweHxByQVQ5L/xAAZAQADAQEBAAAAAAAAAAAAAAABAgMABAX/xAAhEQACAwACAwADAQAAAAAAAAAAAQIRIQMSMUFRImFxE//aAAwDAQACEQMRAD8AXZoOxAvCmASSZIJNjN4H54bZeuSo1BisgEHbmBEz+2LqtBKisaYYxzqYOnTsT/8ArYRfFWXqaNQYajCso6WN/mJ/M481sso0yFHOFqWlzskAk30ixMd+gHfFPA8mUqohUlmHdrbgydXu2PwcWrVmowWJudibGNUeZHTvgTPCDTnVrNQoVEqxSATfYEbGMK2byWNUbU4JJ0nSrrMELabbAkTIv8zhZlnqjWWBhmkEEk3MT/z8YPqsAQi8sDYGBvYHyd/GJUwIEMADaL3jed94iemOSSbOhMMz+RcU6DqOV5kgyNUiFj7pF5B3wp4llKiMabGW1FWGo7g2AGw3+Prhl9nvtLURqnpsGpavvqCDp/02g9ARcxhrl/tDSapWL0SGrW5XiB7mM1BaTa3xvgvjQqkzL64EBrCFbuAIJEjv4E/GI0q7GNUx7lsdtogmLeZxquE/0io4cNeuKoPpaiQPulg15HxHY4IocLyrVBNdWpiozFNLLCmW0s0mLxfqBhf82/A3ZfDI08sTqYFgwuQCe+4vflifBGPCk3OWLGdRUKxAG0RfGzo8Gy4poKlaiGVKgcIzkFz7G9gLQLEGLAY5mMnlGpugrIhK0wXWmxnSsPEQeaRI8YZcUl7A5J+jEVK9UvqW9QkMwYzDHlsqmJF58R5xFKTFkdgxYDU0A3VJOoMDs1526nG/Xh+TILB1j+1cU3Ht98HcFybxt5wKlbI0UhWrWWqhIVQzJU6HV+EbHzN8P1f0W18MtQ4JWlnNNjrq+mJqTLuJAW9t4nxgrg/2Sqs66QxB9SDrMaqZ2MGJJtJgX+cPB9raC0kCUPUVdJ1VWBbUhlXOgRqFzvO2AuJ/afMVldWYUUk2pCAZveDJJ3k2OA0vod+BWeahkDUahUFXMkgang+lqF9rMxvcD/nN8WzSsxKsfTJF23nyd5FycDugILNAEWOnoTBI7kgi5wv4jVFSmEBAgCeYSeY7W33mMT2WeENkTPcVzDVauoEgSpksQu1gTsP4OO4c08iisgYb6ZDCAYABv9I+uPY7lz9VSOdwvTf8U1aUNPcAowi5BXr3IItgmlldVNTUWdBAfqxAkGOsReT2PbAVDMNmKbCmoY298AkKZYg9ARsp3HbBOVzSlClp3DGQY6FlB3G0fTE2VQk4zlfSzdJlIWmZAkmLiYJ/CSAPocY9OPO2cNMkCpBUE/dIOwnc9L4+icTyJek1MgQoAVhtIghisT03+cfH/s7VBzjVKnMBqLEgm56kC+5xSEVJNv0TljNwmRjUWYsxZbnrMCbDb5xxLgC5YSSADaNt/wDLnCDjvHn1KElZm8bztH8YL4b6pEU0eo2k1KhUxAG+qewH645XxypNjqSDuDUrvF3BYSFso6sLQI7Yb5TLkTPNb3E2IjYg7R2/nAORosF5NCpJY6Te8Wvv5nDVKAdgwd5jUII3kdht4/jEpPcKxQLWz+nVsbqqgT7jab9rfrg5gSRqUE31EdT2JIgGIM4FzvCQZMsApDbg3Fzv8g+b4KoUuWWIFhfVsQJuBuCLQL4yY1MKpmWKgkb3I5rW5r2tvHbAWc/ttEalA3W8kiSSOnkeMXZmmWIemVPMZsbRN2g6dMnx++LMwh5ZksZA0rA0AGYBIsdpMfng2ZoASjpAZ2VH06lUgwZBnVB5Tsbee2KM62s2IZJ1EEwfMhblIEAjxhkMtAhSCWmC3cADtzWsMD52moLsWjlMTYwBsrW5QennBFo9QlSIRBqLwPwlSQd7E/tI84oqvoCLF9/MeI3sBbwYwDns+db6JJgEm8SQJ3tBn/JxfQQMyWg//YSSv67AEiLb9cBtmQP6pepAmJgW3BG/0vbF2TykG4IUEAt1nvMb9fpgqrk1phbtGobEgkC2oQLibae/jEuJVBp1GGF5BBsx7KCQoO8YKQrSEeZqTUKGGmyrBlxuAzH2sPzk49i3O55A+sN6muXN5IINybdzjmKXIFRNvwXKGnTDKwnSeVrCdjta2xjtI3wLw6gaWYaFU6iZYJp8NAPS/wCgw4pZMqTtzGwO+o7QJ28ecC5zLRDLsp1ERE0/vjzbp4+cP7ClgZVyWpmIWASL+dv8md8fFcq4XO50qY0tVI5Zn+4RAiwscfb8yotpc6hpJbYEQL7QbCwtMHHxauKvD89mlIVmqAlWIhSHOoMJ8becX49UkT5PTJZXPNUrPYliBpARbAbtpiBHcY2H2OzuXSozuwphKbWdhDkyKiVBEcwkD5XGQyT1UZytP37ubn5HbfFmX+zC1Cpp6mqMxAUkXvA8aiYvtiUpQvQJOj6jwThuUp1lpqi1DVX1aFQk89M/c7BgJ02sVOLPtTw9aLLXAk1bM33SR1K7DUpBIG5U4D/8f5CuoZamknLtCU2U6qTv7tR30DTq0jcx0xL/AMhccpf01NNQLMabrKsGCEMGdhsJ2Ak2xpJOLNF0xHmeKAgkMohtLEweYxH5RvggcUR2UUwCQZV1AuwG5JEx9Ok4D4JlKNTLty6nLAqDMnrIAI2A32nphlw2h/ToBCodO5gwAbk2PNjio6tL/wD4mro1MyoJ1ACVEbS0WFpja8Y5lM37y0F5sQeWBaJ3aIWx3uMT4tktQB9RwNyr7MI36wp6YpXhjMpVQVkAN4jYqZsCY2/PDL9BoB4zxNVaaaw5AJKAwAyywib37e0k4HPBHr0zUBcgECCdhA6E3I/7w2y+Wy9TlY2+7J22BG/LO+9sajhOQ/8AUrCAQbITHTluSIO/u/fDKPZiPNZiMpkBSg1VlmvpMAnfcgBewGGNJl1w9NQoIEgkhtQnmdt2uTewj4wwzXCKlOGlbnTp1Bm62axAsdwD0xl85l6pVl0LJYRTJ7bDpO53g/GDHAZ6G9ejTdQ6HSbkAiLnlMASJAgyb4UOkICKROtgpOozaCGLbc3tggHfDrN0hTpIIEAMzafxfdG+5t1woyddWLBqegSZ9SJJ25huAL8wjBuzSVC/M5UmkFRDvJKgtHNB26Ag49ibu3rHRJqA6QttJCmfkDrzXMjHsEWjZlC7A6zquFsCbC4jyOp7Y4aiGm71CSqWYCRtaOzBtrC8Tipq6F9YCnSGvpvE3vP/ACMcp5H1agqlJpaiVToW2ki252F/ODY9HeB0GJNXMMWZgDSpAQoA6MNi1pv2GMX9rMuM1xdaZK6KVJRA+p0x3lr43WT9zqCOUgqDyyy8p1N2mf8AjF3BvtRT1V1oopqouuBpX1SHIdy0Fj0tewxXjl5J8iww2X4M9KrJGoGC3Q6TABUbaheJsYw/yf2S9SqlTKVgKasCdVnFSQYIFmi21oBGLc7m6lSqXqkkMbrF1G4E/BthtwMLRFMnermZUkCWRV0lh/pki/8AOOeKXbQtUjQpkzSrtXd1HqAK0WWQLEk/G9t4+E/2p+zlLNUwy0zqCgRpgFLmJMAEGfF8OuMlHdKLgHWCygkiWUggW3Bv+Q3wkz1f1EJV3IL6GRmP3gYFrNsRtbF5tUJFaZyj6b0BolNIAAgXZY3gXixxdkslzF6ja2nUb7yYY7Dvfra+J0uDNTTkIWQx0i5v1HaP8thjkmL6ZQmTAQ2uBH0mZn6Y4o3Z1tUiuszBIYsVNwzASTO6i1o374iFJpsSAi6YVO8wQD4EnbvjTcX4SXRICkohEE3Itta5EdbXwny+UTWrtZAswQRpNogzHif1x0ODRNSUkK/Qkf3NoA5iBuwYHswFgCL3xoshX1LSotu9OqjA2gz1Hf8AffFBZQw5gxmQYMhfHfe4/W2PcOMZhBeC2oLHWDe9wDfBjjo042iijkuUNXijTtIazPpEDSPdMWMdhhBmmAKgQ4ZoVAdhuoLeevUT5w8+0XDorK6mztrDGWgg8639ovJI6SBhXlKhDtyhdNSJkGLxqPc7fSe2FngI6F8QyauqhVcNcLBPNInl3EX3O0YzJyfpGryl2ZQV1kme7Hra463N8a5aTB6ZGkC50E+6w9o+D1gHCfN0AQ4m68ukwAq39smGtaOhk4TBmrEL5L0yH06SJLSxPPuCxJgsVBIUTMdxj2CKNIRplvSQyTMbjSBHnv4jHsGxKHXDUAoMQSXnlmBEn7n4QBN8NMllypsCbkRqm3cA9TFo7nCTiNJxFQgRaVmxG4v1PQ2wwyufAUsKcMY0qRN7/ve5sJwyaDRcmUaaaqWQ+oUHddXffreR5wI/CE/qwKS8tIqrNVBIgzqLCxuxt+mLkcio0s1wAGX8Q3C/BttsOmB6fGHFNlYLUqVassEJLFQABNoEMJub4aLQsl7J5jLvRqkMg0rI0NOlp2vOx3nphTxTjDMUruQGQRpHtA7AdALR2jBef4vXqhUOWf1FUIrMRpJk8xO0wRa/zjM8RyFRyKajTAJZifcpP79x0wsvgEfUftHnB62VdVJYguCIsohjM/I/U4Cz+qlWqKDpUtqE7EXufAJ8Yp4jwuuPRVCa6Ig0REjTp1CQNto8A74PzOUNUUxXK0mVYYEqxYWiFBkEdz+uGl+SZoNKrBq1dSBHumwBgA7XO9z0xHhNXTUeo5AqAQqmYnuzb27ecSrZekrQFACiJMEs28mOvbEaRk3AE+682AvB82xJYy1WhvxDNRSouDG/N27/AFPQHfEUrFjq07ggkwLdYExiytlS1GjcqomY6KdpnptfAlJg/MlogRM3Hf6YtJk4I7mKJIhLAEgm2xN9JOxGxnvi/I0IqU2blNwJIkkiBqj42GB3z1wIN9J67TEfzimtXf1BKE3UWEgAnfuI3+MJdMdq0FFC1GqrwNGwPRxI7bN+04zL0f8A1y5UliATJjp923f9caejmS9eqCs0n3DKVkAR/PaxwLxDh2pSAfcZFyIvMiD7QOnXDT8WJFMzGQzeshjBKqQO+rtF/wDrsDiji2cSIaVEBrGdpEX26dOmJZPNqulhNJmmb3beAek2mPO/TEV4bTrMDq1qIEyJRpMFgT8jv4xCynlCx+JlKTv6gedK2PUmdEASYk745jvGeFKHOjQsLq0ixB3AM7xEj5x7GTQtMf1CwpkFH0iCSV93YLbmJJG3f8ifVJ0FqagspUKR7Fibm4v1H0xGjlatXQzsyxIVFMHb3PHW+3aOs4ICqGiZIIFzcm4EiTb9OuKBSOVMtBBMKpmTzGPvA+B42g49wWj6T1HKgIKdSoWPQsDF47wAPNhgyrXVacvAYEC7e6/4d435esE4ScaSpWiikhGX2jYsvMpYdh3HbBiq0SbvwaXhzjMUEKwrVAAbe2sgJUx+FhOMtmMk/qSQYCAB7Gb3I+L7/hxLh2bZUCF2BfTqCdCthEXnFlEu9amqEoTA0buDMGRttefnBm+yNBNeRtxrTRpZcorXU6gSdzFjcQS026nCjIOZLSVc7yItNpPf4xp8xwORC1PVNM1OVo9zgHSNNuhueowrytSIvI6yJEdLT33jbCckXY3G00TpLaNMGdxI919/jrgjJUQ2lWhXkCw3BiJ79cD082WLQYmNJmARHY2jpiOTqaSKk2PXwpuQN8JHyUZq2zUVtBHJtfY7bCPMYRVAaddkEAahHxaJ/M3wwrwayEkaXCMV7klgCZHgR5GFuZqE5htVzrYRvf7ovba5Hnrjp5HhCAVTpgKC0So0yv8Aq8Tf+MW5NASBeFMSf3F+4xW9cldMAmIN/HjtiVOQGsZ/3A28T+eERYE4wGEsiliLxa46k36b4H4nUZ6UIGhgLgd+8THUYKZeYkSdQ6z0H+2Fb5yGkmVEEmTcbietunS2FlphbU4KNQ9S1NeoFyFBJAv0O3Xr1jEMjVT1FMHoSCAJmeYEWi++G1fiiG2pWTUQfI3BAi1zefyjCA1/TaCbsxC7QbQDfpfpa2IypBQw4lTp8smCssAeomQGH126jHsU8RutjCi+snrbHsL2DRwcQ0UVIJLNsJF9X7+T0wbwoBF1WJIuBt1m5PXaT5HXGP8As1mFYzXMgWQkfmfptjUIUdyaY0zJJmwPgW3tbFHaZOL7IM47l2ZAtMn1SwaQZBUXIJPQ227RjJU/tFmNP95SpU6EC9CLgteYI1AfAxqqNUkmN11C9yG6/XqBizgtFf6k6wDrpshkTf8Ak6hi0UJMUfZ/OuSHKIDBLA6mLDpHYeP5xZwTi1QZqo+ldRpldZEWBPOonciARiWaNKm4pVGFMoxQsZuIsJnpE4s4nl0WjRFM/wB0AuWmQFBsvk2n4GFk2tB/RpwPiXp1AzNKuYaRfeZPaD/vijjEUa9UaiNTeoJEjQwmV+sj64WLxEMvKx1NdhPaxLH64aZil/VUSyc9WgukKLFkBlhe8i3+HCqXaNDuouwIZlCHdDeRA2m5PXv223w14Tly+hNUwJZj0G7fI6RhHk8pLgmHaxA6DffuRt1icM6dbSCQokGSBuTvHixIthIumUerBpns/wCoZX27LbZQDBtff/LYuzVb1IYKdcCTaCOhYfi6j/jCfL5ypEgyQNX08qO18XV5uJLBrLqMftcYv2J9RoaluUWFzcX26/rOIrmJJB2tPXzP7XwHQzJhrBTpC/QDp/l8WAwbRHUgx8SOpwlj0FWCteygg+bbD4n9sIs7TmQQJYjY3OwH0A67DDGo6kHULTeTPTbSOpthPmjBk7soPtEiLd5FmI/6xnpvALnSEIUAm4Jj9fI+euKsjXU61JhUFhGrQDaCYk77b4BzefZYgHQtzI6nuZknHMln1alKuocnmHWO4Pf5xBumYa8ZLKoi6TJkeAI+J/I49hRWzXpqskmD1lvifkkH6Y7gXZrP/9k="/>
          <p:cNvSpPr>
            <a:spLocks noChangeAspect="1" noChangeArrowheads="1"/>
          </p:cNvSpPr>
          <p:nvPr/>
        </p:nvSpPr>
        <p:spPr bwMode="auto">
          <a:xfrm>
            <a:off x="0" y="-523875"/>
            <a:ext cx="1447800" cy="1066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3" name="AutoShape 33" descr="data:image/jpeg;base64,/9j/4AAQSkZJRgABAQAAAQABAAD/2wCEAAkGBhQSERUUExQWFRMWGRsaGRYXGRobIBwbHiAgHR8eGhwbGyYeHiAjIR0dIS8iIycpLC0sGiExNTAqNSYrLCwBCQoKDgwOGg8PGiwiHSQsKSwsLCksKSwpKSksKSwsKSksLCkpLCksLCksLCkpLCkpKSwpKSksLCwsKSkpLCkpLP/AABEIAHAAmAMBIgACEQEDEQH/xAAbAAACAwEBAQAAAAAAAAAAAAAEBQIDBgEAB//EADgQAAIBAgQFAwEHAwQCAwAAAAECEQMhAAQSMQUiQVFhEzJxgQZCUpGhsdEUI/BiweHxByQVQ5L/xAAZAQADAQEBAAAAAAAAAAAAAAABAgMABAX/xAAhEQACAwACAwADAQAAAAAAAAAAAQIRIQMSMUFRImFxE//aAAwDAQACEQMRAD8AXZoOxAvCmASSZIJNjN4H54bZeuSo1BisgEHbmBEz+2LqtBKisaYYxzqYOnTsT/8ArYRfFWXqaNQYajCso6WN/mJ/M481sso0yFHOFqWlzskAk30ixMd+gHfFPA8mUqohUlmHdrbgydXu2PwcWrVmowWJudibGNUeZHTvgTPCDTnVrNQoVEqxSATfYEbGMK2byWNUbU4JJ0nSrrMELabbAkTIv8zhZlnqjWWBhmkEEk3MT/z8YPqsAQi8sDYGBvYHyd/GJUwIEMADaL3jed94iemOSSbOhMMz+RcU6DqOV5kgyNUiFj7pF5B3wp4llKiMabGW1FWGo7g2AGw3+Prhl9nvtLURqnpsGpavvqCDp/02g9ARcxhrl/tDSapWL0SGrW5XiB7mM1BaTa3xvgvjQqkzL64EBrCFbuAIJEjv4E/GI0q7GNUx7lsdtogmLeZxquE/0io4cNeuKoPpaiQPulg15HxHY4IocLyrVBNdWpiozFNLLCmW0s0mLxfqBhf82/A3ZfDI08sTqYFgwuQCe+4vflifBGPCk3OWLGdRUKxAG0RfGzo8Gy4poKlaiGVKgcIzkFz7G9gLQLEGLAY5mMnlGpugrIhK0wXWmxnSsPEQeaRI8YZcUl7A5J+jEVK9UvqW9QkMwYzDHlsqmJF58R5xFKTFkdgxYDU0A3VJOoMDs1526nG/Xh+TILB1j+1cU3Ht98HcFybxt5wKlbI0UhWrWWqhIVQzJU6HV+EbHzN8P1f0W18MtQ4JWlnNNjrq+mJqTLuJAW9t4nxgrg/2Sqs66QxB9SDrMaqZ2MGJJtJgX+cPB9raC0kCUPUVdJ1VWBbUhlXOgRqFzvO2AuJ/afMVldWYUUk2pCAZveDJJ3k2OA0vod+BWeahkDUahUFXMkgang+lqF9rMxvcD/nN8WzSsxKsfTJF23nyd5FycDugILNAEWOnoTBI7kgi5wv4jVFSmEBAgCeYSeY7W33mMT2WeENkTPcVzDVauoEgSpksQu1gTsP4OO4c08iisgYb6ZDCAYABv9I+uPY7lz9VSOdwvTf8U1aUNPcAowi5BXr3IItgmlldVNTUWdBAfqxAkGOsReT2PbAVDMNmKbCmoY298AkKZYg9ARsp3HbBOVzSlClp3DGQY6FlB3G0fTE2VQk4zlfSzdJlIWmZAkmLiYJ/CSAPocY9OPO2cNMkCpBUE/dIOwnc9L4+icTyJek1MgQoAVhtIghisT03+cfH/s7VBzjVKnMBqLEgm56kC+5xSEVJNv0TljNwmRjUWYsxZbnrMCbDb5xxLgC5YSSADaNt/wDLnCDjvHn1KElZm8bztH8YL4b6pEU0eo2k1KhUxAG+qewH645XxypNjqSDuDUrvF3BYSFso6sLQI7Yb5TLkTPNb3E2IjYg7R2/nAORosF5NCpJY6Te8Wvv5nDVKAdgwd5jUII3kdht4/jEpPcKxQLWz+nVsbqqgT7jab9rfrg5gSRqUE31EdT2JIgGIM4FzvCQZMsApDbg3Fzv8g+b4KoUuWWIFhfVsQJuBuCLQL4yY1MKpmWKgkb3I5rW5r2tvHbAWc/ttEalA3W8kiSSOnkeMXZmmWIemVPMZsbRN2g6dMnx++LMwh5ZksZA0rA0AGYBIsdpMfng2ZoASjpAZ2VH06lUgwZBnVB5Tsbee2KM62s2IZJ1EEwfMhblIEAjxhkMtAhSCWmC3cADtzWsMD52moLsWjlMTYwBsrW5QennBFo9QlSIRBqLwPwlSQd7E/tI84oqvoCLF9/MeI3sBbwYwDns+db6JJgEm8SQJ3tBn/JxfQQMyWg//YSSv67AEiLb9cBtmQP6pepAmJgW3BG/0vbF2TykG4IUEAt1nvMb9fpgqrk1phbtGobEgkC2oQLibae/jEuJVBp1GGF5BBsx7KCQoO8YKQrSEeZqTUKGGmyrBlxuAzH2sPzk49i3O55A+sN6muXN5IINybdzjmKXIFRNvwXKGnTDKwnSeVrCdjta2xjtI3wLw6gaWYaFU6iZYJp8NAPS/wCgw4pZMqTtzGwO+o7QJ28ecC5zLRDLsp1ERE0/vjzbp4+cP7ClgZVyWpmIWASL+dv8md8fFcq4XO50qY0tVI5Zn+4RAiwscfb8yotpc6hpJbYEQL7QbCwtMHHxauKvD89mlIVmqAlWIhSHOoMJ8becX49UkT5PTJZXPNUrPYliBpARbAbtpiBHcY2H2OzuXSozuwphKbWdhDkyKiVBEcwkD5XGQyT1UZytP37ubn5HbfFmX+zC1Cpp6mqMxAUkXvA8aiYvtiUpQvQJOj6jwThuUp1lpqi1DVX1aFQk89M/c7BgJ02sVOLPtTw9aLLXAk1bM33SR1K7DUpBIG5U4D/8f5CuoZamknLtCU2U6qTv7tR30DTq0jcx0xL/AMhccpf01NNQLMabrKsGCEMGdhsJ2Ak2xpJOLNF0xHmeKAgkMohtLEweYxH5RvggcUR2UUwCQZV1AuwG5JEx9Ok4D4JlKNTLty6nLAqDMnrIAI2A32nphlw2h/ToBCodO5gwAbk2PNjio6tL/wD4mro1MyoJ1ACVEbS0WFpja8Y5lM37y0F5sQeWBaJ3aIWx3uMT4tktQB9RwNyr7MI36wp6YpXhjMpVQVkAN4jYqZsCY2/PDL9BoB4zxNVaaaw5AJKAwAyywib37e0k4HPBHr0zUBcgECCdhA6E3I/7w2y+Wy9TlY2+7J22BG/LO+9sajhOQ/8AUrCAQbITHTluSIO/u/fDKPZiPNZiMpkBSg1VlmvpMAnfcgBewGGNJl1w9NQoIEgkhtQnmdt2uTewj4wwzXCKlOGlbnTp1Bm62axAsdwD0xl85l6pVl0LJYRTJ7bDpO53g/GDHAZ6G9ejTdQ6HSbkAiLnlMASJAgyb4UOkICKROtgpOozaCGLbc3tggHfDrN0hTpIIEAMzafxfdG+5t1woyddWLBqegSZ9SJJ25huAL8wjBuzSVC/M5UmkFRDvJKgtHNB26Ag49ibu3rHRJqA6QttJCmfkDrzXMjHsEWjZlC7A6zquFsCbC4jyOp7Y4aiGm71CSqWYCRtaOzBtrC8Tipq6F9YCnSGvpvE3vP/ACMcp5H1agqlJpaiVToW2ki252F/ODY9HeB0GJNXMMWZgDSpAQoA6MNi1pv2GMX9rMuM1xdaZK6KVJRA+p0x3lr43WT9zqCOUgqDyyy8p1N2mf8AjF3BvtRT1V1oopqouuBpX1SHIdy0Fj0tewxXjl5J8iww2X4M9KrJGoGC3Q6TABUbaheJsYw/yf2S9SqlTKVgKasCdVnFSQYIFmi21oBGLc7m6lSqXqkkMbrF1G4E/BthtwMLRFMnermZUkCWRV0lh/pki/8AOOeKXbQtUjQpkzSrtXd1HqAK0WWQLEk/G9t4+E/2p+zlLNUwy0zqCgRpgFLmJMAEGfF8OuMlHdKLgHWCygkiWUggW3Bv+Q3wkz1f1EJV3IL6GRmP3gYFrNsRtbF5tUJFaZyj6b0BolNIAAgXZY3gXixxdkslzF6ja2nUb7yYY7Dvfra+J0uDNTTkIWQx0i5v1HaP8thjkmL6ZQmTAQ2uBH0mZn6Y4o3Z1tUiuszBIYsVNwzASTO6i1o374iFJpsSAi6YVO8wQD4EnbvjTcX4SXRICkohEE3Itta5EdbXwny+UTWrtZAswQRpNogzHif1x0ODRNSUkK/Qkf3NoA5iBuwYHswFgCL3xoshX1LSotu9OqjA2gz1Hf8AffFBZQw5gxmQYMhfHfe4/W2PcOMZhBeC2oLHWDe9wDfBjjo042iijkuUNXijTtIazPpEDSPdMWMdhhBmmAKgQ4ZoVAdhuoLeevUT5w8+0XDorK6mztrDGWgg8639ovJI6SBhXlKhDtyhdNSJkGLxqPc7fSe2FngI6F8QyauqhVcNcLBPNInl3EX3O0YzJyfpGryl2ZQV1kme7Hra463N8a5aTB6ZGkC50E+6w9o+D1gHCfN0AQ4m68ukwAq39smGtaOhk4TBmrEL5L0yH06SJLSxPPuCxJgsVBIUTMdxj2CKNIRplvSQyTMbjSBHnv4jHsGxKHXDUAoMQSXnlmBEn7n4QBN8NMllypsCbkRqm3cA9TFo7nCTiNJxFQgRaVmxG4v1PQ2wwyufAUsKcMY0qRN7/ve5sJwyaDRcmUaaaqWQ+oUHddXffreR5wI/CE/qwKS8tIqrNVBIgzqLCxuxt+mLkcio0s1wAGX8Q3C/BttsOmB6fGHFNlYLUqVassEJLFQABNoEMJub4aLQsl7J5jLvRqkMg0rI0NOlp2vOx3nphTxTjDMUruQGQRpHtA7AdALR2jBef4vXqhUOWf1FUIrMRpJk8xO0wRa/zjM8RyFRyKajTAJZifcpP79x0wsvgEfUftHnB62VdVJYguCIsohjM/I/U4Cz+qlWqKDpUtqE7EXufAJ8Yp4jwuuPRVCa6Ig0REjTp1CQNto8A74PzOUNUUxXK0mVYYEqxYWiFBkEdz+uGl+SZoNKrBq1dSBHumwBgA7XO9z0xHhNXTUeo5AqAQqmYnuzb27ecSrZekrQFACiJMEs28mOvbEaRk3AE+682AvB82xJYy1WhvxDNRSouDG/N27/AFPQHfEUrFjq07ggkwLdYExiytlS1GjcqomY6KdpnptfAlJg/MlogRM3Hf6YtJk4I7mKJIhLAEgm2xN9JOxGxnvi/I0IqU2blNwJIkkiBqj42GB3z1wIN9J67TEfzimtXf1BKE3UWEgAnfuI3+MJdMdq0FFC1GqrwNGwPRxI7bN+04zL0f8A1y5UliATJjp923f9caejmS9eqCs0n3DKVkAR/PaxwLxDh2pSAfcZFyIvMiD7QOnXDT8WJFMzGQzeshjBKqQO+rtF/wDrsDiji2cSIaVEBrGdpEX26dOmJZPNqulhNJmmb3beAek2mPO/TEV4bTrMDq1qIEyJRpMFgT8jv4xCynlCx+JlKTv6gedK2PUmdEASYk745jvGeFKHOjQsLq0ixB3AM7xEj5x7GTQtMf1CwpkFH0iCSV93YLbmJJG3f8ifVJ0FqagspUKR7Fibm4v1H0xGjlatXQzsyxIVFMHb3PHW+3aOs4ICqGiZIIFzcm4EiTb9OuKBSOVMtBBMKpmTzGPvA+B42g49wWj6T1HKgIKdSoWPQsDF47wAPNhgyrXVacvAYEC7e6/4d435esE4ScaSpWiikhGX2jYsvMpYdh3HbBiq0SbvwaXhzjMUEKwrVAAbe2sgJUx+FhOMtmMk/qSQYCAB7Gb3I+L7/hxLh2bZUCF2BfTqCdCthEXnFlEu9amqEoTA0buDMGRttefnBm+yNBNeRtxrTRpZcorXU6gSdzFjcQS026nCjIOZLSVc7yItNpPf4xp8xwORC1PVNM1OVo9zgHSNNuhueowrytSIvI6yJEdLT33jbCckXY3G00TpLaNMGdxI919/jrgjJUQ2lWhXkCw3BiJ79cD082WLQYmNJmARHY2jpiOTqaSKk2PXwpuQN8JHyUZq2zUVtBHJtfY7bCPMYRVAaddkEAahHxaJ/M3wwrwayEkaXCMV7klgCZHgR5GFuZqE5htVzrYRvf7ovba5Hnrjp5HhCAVTpgKC0So0yv8Aq8Tf+MW5NASBeFMSf3F+4xW9cldMAmIN/HjtiVOQGsZ/3A28T+eERYE4wGEsiliLxa46k36b4H4nUZ6UIGhgLgd+8THUYKZeYkSdQ6z0H+2Fb5yGkmVEEmTcbietunS2FlphbU4KNQ9S1NeoFyFBJAv0O3Xr1jEMjVT1FMHoSCAJmeYEWi++G1fiiG2pWTUQfI3BAi1zefyjCA1/TaCbsxC7QbQDfpfpa2IypBQw4lTp8smCssAeomQGH126jHsU8RutjCi+snrbHsL2DRwcQ0UVIJLNsJF9X7+T0wbwoBF1WJIuBt1m5PXaT5HXGP8As1mFYzXMgWQkfmfptjUIUdyaY0zJJmwPgW3tbFHaZOL7IM47l2ZAtMn1SwaQZBUXIJPQ227RjJU/tFmNP95SpU6EC9CLgteYI1AfAxqqNUkmN11C9yG6/XqBizgtFf6k6wDrpshkTf8Ak6hi0UJMUfZ/OuSHKIDBLA6mLDpHYeP5xZwTi1QZqo+ldRpldZEWBPOonciARiWaNKm4pVGFMoxQsZuIsJnpE4s4nl0WjRFM/wB0AuWmQFBsvk2n4GFk2tB/RpwPiXp1AzNKuYaRfeZPaD/vijjEUa9UaiNTeoJEjQwmV+sj64WLxEMvKx1NdhPaxLH64aZil/VUSyc9WgukKLFkBlhe8i3+HCqXaNDuouwIZlCHdDeRA2m5PXv223w14Tly+hNUwJZj0G7fI6RhHk8pLgmHaxA6DffuRt1icM6dbSCQokGSBuTvHixIthIumUerBpns/wCoZX27LbZQDBtff/LYuzVb1IYKdcCTaCOhYfi6j/jCfL5ypEgyQNX08qO18XV5uJLBrLqMftcYv2J9RoaluUWFzcX26/rOIrmJJB2tPXzP7XwHQzJhrBTpC/QDp/l8WAwbRHUgx8SOpwlj0FWCteygg+bbD4n9sIs7TmQQJYjY3OwH0A67DDGo6kHULTeTPTbSOpthPmjBk7soPtEiLd5FmI/6xnpvALnSEIUAm4Jj9fI+euKsjXU61JhUFhGrQDaCYk77b4BzefZYgHQtzI6nuZknHMln1alKuocnmHWO4Pf5xBumYa8ZLKoi6TJkeAI+J/I49hRWzXpqskmD1lvifkkH6Y7gXZrP/9k="/>
          <p:cNvSpPr>
            <a:spLocks noChangeAspect="1" noChangeArrowheads="1"/>
          </p:cNvSpPr>
          <p:nvPr/>
        </p:nvSpPr>
        <p:spPr bwMode="auto">
          <a:xfrm>
            <a:off x="0" y="-523875"/>
            <a:ext cx="1447800" cy="1066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94" name="Picture 34" descr="C:\Users\User\Desktop\imagesCAIV5NCM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2200" y="1600200"/>
            <a:ext cx="3476804" cy="207645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069" y="-152400"/>
            <a:ext cx="8689931" cy="5569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38800"/>
            <a:ext cx="7848600" cy="1219200"/>
          </a:xfrm>
        </p:spPr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ü"/>
            </a:pPr>
            <a:r>
              <a:rPr lang="az-Latn-AZ" sz="3100" b="1" dirty="0" smtClean="0">
                <a:solidFill>
                  <a:srgbClr val="FF0000"/>
                </a:solidFill>
              </a:rPr>
              <a:t>Yönəldici sual</a:t>
            </a:r>
            <a:br>
              <a:rPr lang="az-Latn-AZ" sz="3100" b="1" dirty="0" smtClean="0">
                <a:solidFill>
                  <a:srgbClr val="FF0000"/>
                </a:solidFill>
              </a:rPr>
            </a:br>
            <a:r>
              <a:rPr lang="en-US" sz="3100" dirty="0" err="1" smtClean="0"/>
              <a:t>Verilmi</a:t>
            </a:r>
            <a:r>
              <a:rPr lang="az-Latn-AZ" sz="3100" dirty="0" smtClean="0"/>
              <a:t>ş şəkillərlə duyğu üzvləri arasında hansı əlaqə var ?</a:t>
            </a:r>
            <a:br>
              <a:rPr lang="az-Latn-AZ" sz="3100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1143000" cy="762000"/>
          </a:xfrm>
        </p:spPr>
        <p:txBody>
          <a:bodyPr/>
          <a:lstStyle/>
          <a:p>
            <a:pPr>
              <a:buNone/>
            </a:pPr>
            <a:r>
              <a:rPr lang="az-Latn-AZ" b="1" dirty="0" smtClean="0">
                <a:solidFill>
                  <a:schemeClr val="bg1"/>
                </a:solidFill>
              </a:rPr>
              <a:t>GÖZ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057400" y="1752600"/>
            <a:ext cx="1371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3200" b="1" dirty="0" smtClean="0">
                <a:solidFill>
                  <a:schemeClr val="bg1"/>
                </a:solidFill>
              </a:rPr>
              <a:t>QULAQ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0" y="1828800"/>
            <a:ext cx="1371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z-Latn-A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BURUN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38800" y="1828800"/>
            <a:ext cx="1143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3200" dirty="0" smtClean="0"/>
              <a:t>  </a:t>
            </a:r>
            <a:r>
              <a:rPr lang="az-Latn-AZ" sz="3200" b="1" dirty="0" smtClean="0">
                <a:solidFill>
                  <a:schemeClr val="bg1"/>
                </a:solidFill>
              </a:rPr>
              <a:t>DİL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7800" y="304800"/>
            <a:ext cx="6019800" cy="10668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71600" y="381000"/>
            <a:ext cx="6097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az-Latn-AZ" sz="54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İnsanın</a:t>
            </a:r>
            <a:r>
              <a:rPr kumimoji="0" lang="az-Latn-AZ" sz="5400" b="0" i="0" u="none" strike="noStrike" kern="1200" cap="none" spc="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duyğu üzvləri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239000" y="1828800"/>
            <a:ext cx="1143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3200" b="1" dirty="0" smtClean="0">
                <a:solidFill>
                  <a:schemeClr val="bg1"/>
                </a:solidFill>
              </a:rPr>
              <a:t>DƏRİ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1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077200" cy="2438400"/>
          </a:xfrm>
        </p:spPr>
        <p:txBody>
          <a:bodyPr/>
          <a:lstStyle/>
          <a:p>
            <a:pPr>
              <a:buNone/>
            </a:pPr>
            <a:r>
              <a:rPr lang="az-Latn-AZ" sz="4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 İnformasiyanı  insan  hansı  formalarda  qəbul  edir  və  işlədir?</a:t>
            </a:r>
            <a:endParaRPr lang="ru-RU" sz="4800" b="1" i="1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33" descr="солнце смеётс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1187450"/>
          </a:xfrm>
          <a:prstGeom prst="rect">
            <a:avLst/>
          </a:prstGeom>
          <a:noFill/>
        </p:spPr>
      </p:pic>
      <p:pic>
        <p:nvPicPr>
          <p:cNvPr id="15364" name="Picture 4" descr="profesor escuela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724400"/>
            <a:ext cx="2133600" cy="2133600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 noGrp="1"/>
          </p:cNvSpPr>
          <p:nvPr>
            <p:ph type="title"/>
          </p:nvPr>
        </p:nvSpPr>
        <p:spPr>
          <a:xfrm>
            <a:off x="609600" y="990600"/>
            <a:ext cx="8229600" cy="1143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0813090"/>
              </a:avLst>
            </a:prstTxWarp>
            <a:spAutoFit/>
          </a:bodyPr>
          <a:lstStyle/>
          <a:p>
            <a:r>
              <a:rPr lang="az-Latn-AZ" sz="80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DD3BE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Tədqiqat sualı</a:t>
            </a:r>
            <a:endParaRPr lang="en-US" sz="8000" b="1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DD3BE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3" descr="солнце смеётс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0"/>
            <a:ext cx="1219200" cy="1187450"/>
          </a:xfrm>
          <a:prstGeom prst="rect">
            <a:avLst/>
          </a:prstGeom>
          <a:noFill/>
        </p:spPr>
      </p:pic>
      <p:pic>
        <p:nvPicPr>
          <p:cNvPr id="9" name="Picture 33" descr="солнце смеётс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70550"/>
            <a:ext cx="1219200" cy="1187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r>
              <a:rPr lang="az-Latn-AZ" dirty="0" smtClean="0"/>
              <a:t>Şagirdlər kiçik qruplara ayrılır. </a:t>
            </a:r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endParaRPr lang="az-Latn-AZ" dirty="0" smtClean="0"/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endParaRPr lang="az-Latn-AZ" dirty="0" smtClean="0"/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endParaRPr lang="az-Latn-AZ" dirty="0" smtClean="0"/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endParaRPr lang="az-Latn-AZ" dirty="0" smtClean="0"/>
          </a:p>
          <a:p>
            <a:pPr>
              <a:buClr>
                <a:schemeClr val="tx2">
                  <a:lumMod val="75000"/>
                </a:schemeClr>
              </a:buClr>
              <a:buFont typeface="Wingdings" pitchFamily="2" charset="2"/>
              <a:buChar char="Ø"/>
            </a:pPr>
            <a:endParaRPr lang="az-Latn-AZ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az-Latn-AZ" dirty="0" smtClean="0"/>
              <a:t>Qruplara alternativ tapşırıqlar verilir.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TƏDQİQATIN  APARILMASI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13314" name="Picture 2" descr="investigador portati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7407" y="4838700"/>
            <a:ext cx="1586593" cy="2019300"/>
          </a:xfrm>
          <a:prstGeom prst="rect">
            <a:avLst/>
          </a:prstGeom>
          <a:noFill/>
        </p:spPr>
      </p:pic>
      <p:pic>
        <p:nvPicPr>
          <p:cNvPr id="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057400"/>
            <a:ext cx="79248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>
            <a:hlinkClick r:id="rId5" action="ppaction://hlinksldjump"/>
          </p:cNvPr>
          <p:cNvSpPr txBox="1">
            <a:spLocks/>
          </p:cNvSpPr>
          <p:nvPr/>
        </p:nvSpPr>
        <p:spPr>
          <a:xfrm>
            <a:off x="3370755" y="2291740"/>
            <a:ext cx="689358" cy="764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z-Latn-AZ" sz="4400" b="1" dirty="0" smtClean="0">
                <a:solidFill>
                  <a:schemeClr val="accent6"/>
                </a:solidFill>
                <a:hlinkClick r:id="rId5" action="ppaction://hlinksldjump"/>
              </a:rPr>
              <a:t>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>
            <a:hlinkClick r:id="rId6" action="ppaction://hlinksldjump"/>
          </p:cNvPr>
          <p:cNvSpPr/>
          <p:nvPr/>
        </p:nvSpPr>
        <p:spPr>
          <a:xfrm>
            <a:off x="7315200" y="2057400"/>
            <a:ext cx="5533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5400" b="1" dirty="0" smtClean="0">
                <a:solidFill>
                  <a:srgbClr val="FF3300"/>
                </a:solidFill>
              </a:rPr>
              <a:t>V</a:t>
            </a:r>
            <a:endParaRPr lang="en-US" sz="5400" dirty="0">
              <a:solidFill>
                <a:srgbClr val="FF3300"/>
              </a:solidFill>
            </a:endParaRPr>
          </a:p>
        </p:txBody>
      </p:sp>
      <p:sp>
        <p:nvSpPr>
          <p:cNvPr id="8" name="Title 1">
            <a:hlinkClick r:id="rId7" action="ppaction://hlinksldjump"/>
          </p:cNvPr>
          <p:cNvSpPr txBox="1">
            <a:spLocks/>
          </p:cNvSpPr>
          <p:nvPr/>
        </p:nvSpPr>
        <p:spPr>
          <a:xfrm>
            <a:off x="5029200" y="3200400"/>
            <a:ext cx="825876" cy="6721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III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hlinkClick r:id="rId8" action="ppaction://hlinksldjump"/>
          </p:cNvPr>
          <p:cNvSpPr/>
          <p:nvPr/>
        </p:nvSpPr>
        <p:spPr>
          <a:xfrm>
            <a:off x="3276600" y="3962400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4400" b="1" dirty="0" smtClean="0">
                <a:solidFill>
                  <a:srgbClr val="00CC99"/>
                </a:solidFill>
              </a:rPr>
              <a:t>IV</a:t>
            </a:r>
            <a:endParaRPr lang="en-US" sz="4400" dirty="0">
              <a:solidFill>
                <a:srgbClr val="00CC99"/>
              </a:solidFill>
            </a:endParaRPr>
          </a:p>
        </p:txBody>
      </p:sp>
      <p:sp>
        <p:nvSpPr>
          <p:cNvPr id="10" name="Rectangle 9">
            <a:hlinkClick r:id="rId9" action="ppaction://hlinksldjump"/>
          </p:cNvPr>
          <p:cNvSpPr/>
          <p:nvPr/>
        </p:nvSpPr>
        <p:spPr>
          <a:xfrm>
            <a:off x="7134841" y="4139166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</a:t>
            </a:r>
            <a:endParaRPr lang="en-US" sz="4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>
            <a:hlinkClick r:id="rId7" action="ppaction://hlinksldjump"/>
          </p:cNvPr>
          <p:cNvSpPr/>
          <p:nvPr/>
        </p:nvSpPr>
        <p:spPr>
          <a:xfrm>
            <a:off x="1676400" y="3124200"/>
            <a:ext cx="680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12" name="Content Placeholder 2">
            <a:hlinkClick r:id="rId3" action="ppaction://hlinksldjump"/>
          </p:cNvPr>
          <p:cNvSpPr txBox="1">
            <a:spLocks/>
          </p:cNvSpPr>
          <p:nvPr/>
        </p:nvSpPr>
        <p:spPr>
          <a:xfrm>
            <a:off x="1524000" y="3200400"/>
            <a:ext cx="689358" cy="764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az-Latn-AZ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az-Latn-AZ" sz="4400" b="1" dirty="0" smtClean="0">
                <a:solidFill>
                  <a:schemeClr val="accent6"/>
                </a:solidFill>
              </a:rPr>
              <a:t>II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382000" cy="1295400"/>
          </a:xfrm>
        </p:spPr>
        <p:txBody>
          <a:bodyPr>
            <a:normAutofit fontScale="90000"/>
          </a:bodyPr>
          <a:lstStyle/>
          <a:p>
            <a:r>
              <a:rPr lang="az-Latn-AZ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I qrup</a:t>
            </a:r>
            <a:br>
              <a:rPr lang="az-Latn-AZ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</a:br>
            <a: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/>
            </a:r>
            <a:br>
              <a:rPr lang="az-Latn-A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</a:b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2050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276850"/>
            <a:ext cx="22764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133600"/>
            <a:ext cx="8382000" cy="2468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/>
            </a:r>
            <a:b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</a:b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13314" name="AutoShape 2" descr="data:image/jpeg;base64,/9j/4AAQSkZJRgABAQAAAQABAAD/2wCEAAkGBhMSERUTExMWFBUWGBgaGBgYGRwYGhgWGiAYGCAbHxgYHyYfGRsjHRkeIC8hIycpLCwsGh4xNTAqNSYsLCkBCQoKDgwOGg8PGiklHiQqKSwsKS8vLCwsLSwsKi8pKTIqLCwpKSkpNCw0KS4sLCksLCwsLCwsKSwsLCksKSwsLP/AABEIAHgApAMBIgACEQEDEQH/xAAcAAACAgMBAQAAAAAAAAAAAAAFBgAEAgMHAQj/xABCEAACAQIEAwUEBgcGBwAAAAABAhEAAwQSITEFQVEGEyJhcTJCgZEHFFKhscEjYoKS0eHxFRYzU3LwFyRDY3OT4v/EABoBAAIDAQEAAAAAAAAAAAAAAAIEAQMFAAb/xAAvEQACAgEDAwIEBQUBAAAAAAAAAQIRAxIhMQQTQVGxBSJhkTJxgaHBI0Lh8PEU/9oADAMBAAIRAxEAPwC5e4H4mco7O8Fbin2eYhT1B0nWtFvg6vbyAXHdDlPeDUAy37R9dqu4PiVy1c8eIV2geEhrh8oMDUeVZ4vil4d4CjK9wZkDEIWJ8IkbqNedYrnfkd38gXCWVW6cxKwBBkgT7LSRrGg6xNEcX3mQpZSyhZcpJ8EzzmMp9QaqNeK2mR1I7oEsDESdGM7ydwPKtWDuxc7pbjsQC5hSFRAAZJbTWREA0Fsmi+Wv4UZblqw6gQt1xnQL8NJ8udeYPj794GGzD2CigOsRIQABfIfOrPFsE6qn1lgcOcrqUk8hKsOv620VoXhy4i4pS5CA6FAcxEbCPZXlJ1PSiSctgeNw7g1PgVLJtrcM6kEk7DXludK9u4H/AJs2TyuKw9MysI+Z+VbrmEv20C914RAliDttqfyk1b7N2M91rlwlnRioY8o1geQmJNco7pebIcqVhHHXB9ZY8ktfi3/zS732ZixOp1o1ib6d/e7z2T3an0ALfnVzBYnDXSbYthdNJAE+hrW6ta2oXwvcL4dLswlk0t37IXbXs1jefKjHoKs8WwJtPkB03B/VP8KH8VvDugFIOZlX5/0NZsYNOvQP4x1K7CUX+L2Rrwo8B9APzorgba27T4hxqoKpr1iT89KFZGIVV3LH5bVX4rxxbtpbSOLeRisspZSR5jmPPrRZ5KOxg9Dhc5avT3A4xgD3m7w271k+EgMcwJ3C+yTroNPOssLj7l4G54AwjMHUpJOhJjQNzjzqkmGYPcL3AypbDsftBoyR5zBonwTDAW1vXgXts0XQOU+yZnY7EGk2kbupo9xnGLrXUDtldElGXQL+zzjyq62Js8SMLct/WwsMp/wsSFgsJGgcHYjUaTpQHtTgziMf9VsTbslVZiu66a2weU1dw3ZBbVyxbtPcCoWyh2By3XAlgFEg6UzCMYxtv9AXb3SKPELt03FA71LltlZA5ywUM5YO7A/OsO0fHg5N+yi2g5mLolSw9o5fd1p24vYtY13wzMUv2vYve6+kQ/xpY7S9nottmslcjKjnQaOc5IJ08pqKUdlwQKa4G5c8TnxHeZ18xGkVKLYjE2lIVcNdyqAAJ2HmeZ5z515Qdx+hZo+o9vie5eEu21CW0YhyACNj4jqDzoFw6w2Na4hyEk+O7bYsGU+zBI0iIAB5zVu52bNwjEYkWzaWDBDOvzJhj5bV7huLKoa0iOgzSw2k7DOyxlEDRF0jnXKKS3Bt3aMr/AwqXUINzOoVWJjwaZgORJiJ6UQ4Z2UUhsh7sOR3kDxZVAi3rJA0+6tGOx8gljmVY1iFUfqqNB5UUts9vxgkjSGnWIkTHlGvzoVJJkNujbhUXDnu4DKZ9rXzG+8jX4RWfEcpteBQjoQRtBB0DCNCswD0pS4521Q3DbS2945gAVAXXmo6+RGlEeCdo7TN3WJR8O+wLrlVwdNRspPloTVjUqfp4A+oVtcS7zDl0YlUJLBjJS4NO7jSROo8qv8AZbDgIXBDBgNQeazOnKlTHWzhsQ3hci6BKja5cWMrKfZMga10CwMtmSADl1A0EnfSmekg55NT8e5R1D0xpeRJxmJzYq/0mPioUVvwzEMCN5H41l2Yw4u4lmYAqTdJB9T/AArbdxKW77kDNlY5RpHWdNx5VGa5Tc2/NfY9BhqEFhit1FP7l/tE+a+o6JqPU0tcYIF23bEBbalzyAJ8I/OjNtQxN+4TKgmZ50s4PCXMTiO8VgO9aAGEyg0+USasi7dnj+snryaFwlpX8/uxi7NWZdXZYBkJJmRzYHpypK7R4Y4bHXBaIWSHA3VlJkaHQ8wa6Bir9rvEsW4hBlj2YPx0Pp5il3tT2cu32tNbyZrYKkFtSuhGsQDM1nzy6puzVwYe3BJcivxrGXLpAYKjNlByLA8pHvQdgKa+H4xcPavK4kQiBT7znQCOpO9C8BwZ8Kxe8g73/pyQVRfecnrVHE8YQOwEZw9prbNOqlXLEL8omgirelF0k6tlvg1+2wQq2S5cui22cD/Gk6BhMrIgTFE+0a3rMXrkWVVlXMDqbj6Dr/s0q8IvriO8Rj4kMMRoTbJzI4A95G5+Q60K7Vdpr7zZuDJdXENcdl2dsi21YT+qJ/aNPYsMZNxfJ2RyhCMlun+z8jjxHjxtDKjDMzZ3MTmjXWd+UU3cL7c4TGWEW6VBuSjK48GbTw67g8jXAuG4+5bupkaGLBddR4tNRzHOuhNw9bd02R41uW4LHQG6NRA5aTBFRO+n25sqilkFLtJdx2FxNy1cN22cxICkspQ+yQwHiECJ8qlO+G+kDEWFFru1uhdFLakL0k9KlH34ehHbmGMZxV8R70d2066DLpq3KDtFDcNxNbodigUqfE0mTGmoPuxtWOO40wttbGWXaPCI8QiXjU+EaevpVrEWTeA8TSCFSVzF2jMWLRIgbedIvcvRcxYyrbuWGdbTkKS5lHJEk5G0jkK9wHEnt2bll1BMGGC5QoE8gTEcgN6oFX8GaVIEgOcyNEmRJ8LExv50I7SccOHU4e00uwRncGCre2Y/WmRVuOMpypASaitwx2L7OELbxBksDIU6fH1ph4/ge+PibKqidg+aSAQytoVA3/EUs9le3HfI1q6AL6KWUiFFxRv5BwNfMUc41xtrNixdyZ2u+EwQAC50AbaZEGd6fjh1ZFGZE8i0Nw5MeD4N+8TDgMtoOHbxllhdQqo2qAnXcjpTTx/GBLW/Un0FL+Be5pesqlxwkCWI8P2SBsR51q4xxA3QquMrN7SzMAcpHI1odiPTJyvZf6kIY3LqJxhX/Chw3MoWCQVWZ/WavLGGPeACDyJit1tW2RWJO5iAPOTWZxSWlyqczc26fGsTHFyds3/iHxCGDG442nJ7fl+ZW7SYzRcPb5+16fzqzgMUMLYa5vdbwoBrA9esVSw9sBs7a5zqf1RyFbcdxOy5YKIVWQeSyGET11n4UObJ/ajzvR9O3/Ulx4NXEMT3fcmM3iYON8+fLzPME/dRC1jLagk5MgJ3bIZ8166UtWcSHtYdWElxcf8A9boPvE0ZxXCluXHSFLKxRs8xG6tmGo8PPypLTdGunQO4zxVMZeSyvhsrrfaSMyjXIJ5TofWkfj+MjFZyIGcn0Uwv3CuljAWbbZHVrZESpBIzDaTyHMHYwa4/2qvl797LsrR6gdPI7090cLnX0ZXmktP2CvCXNrELdMIE8N7NoDb2zA88yxHnFFO3/DFZFxK6lAA0e9abVH+EwfI0lXgTpJyiIWTA0HKnXsxxi3fQ2L0DKmUAnR7UQwnqPapvJCUGsi8ewXTzU08MvPH5iDbv+MH7Jmuv2sRbvG3lJtKzKSzeLKxgqNdh+Vcn4nw/ubrJMj3SNmQ6hh6iui2sNlwXeAglu6OhmSA2oHyqrrmnGLKcUak0zTx3ClL7AwDOonn5dRUpysW7N9EuFVeVGp39D51Kyu6h3QwH/a1skvh8OoKoWIYuMrbHQ8xzjnXt3iYvRmAQNblkVjow0GgPtHkKH3e1WFckfXFUEEQbLe9ucw1Pxq5eGBv2kW3isHZKHNnHeZ2aCJOb1mnVjl5QtrSLNrGXZtZ2t5CPeUApAJE8idInzrn2NxJuXHc6Z2JPxNOXEr2HKhbnEsMwGwGeJ2khV1pGxQAZgCGEmCoMEdddhTnSRau0U5WnwY3MMRqpg/7+VWcbxu/dHid9AoifD4Y1y7cpqmmLjnpWdy6CNKfqxcP8Kxd20qtmaH1lTqD+Y60YsYsCW7+7Zcn2x40Yfl+NaOw2H+tWGtqCzo3wA31J0FNOL4HgsLl+tYq3ac7KDBYH7QEz6xSbycpiGic24ri/0F+5i3cwbrXjyKuQCP8ATyNWEC22/S5oUKzKDyOwnnNEMTiMK4jD38Eogj/FyE6R9mY50DsYdbSZb2MwdwQYPfar6QpJjzpXJObVJND2LpYRdyd+xcxvGmvOQkWUOiIWAd1A2Bb2V6t+NTAuSl5EuW7c2jAKzLbzbU6nT3m3OtLVrB2luZ/7Rw5J0ZizZsuxAJUxpTLa4rgEB7u9Yzx7bXCWmI+zAEUvLE/CH1NcHnAsKot2WeWyoFE75WYsx097am3jmJFm9axIGazdHdXSPmjeTDUfdSXw3ieHQvnxOHKsIhbpGU6AEE296PcK4ondPbS9hnRiCM+JAKsNiAU+NdpknwQ2mHL1lL6hc4mD3F4aiN8jCdV8jtXKO3XBnW8sWWBMqwAnxzAEjcHlTtxF3IGW5grI0LMl9WJMgk5YA1GkeZ3qj/eNEvLcbEWCyOCo7zMCg1yE5dYOoPKr4TlGSbQFWjl/ELT22IdGU8swKzGnPoZHwqta4gyOGA1Ugjn8+tH/AKQe0QxuMe8oYJAVQ0aAamI0gnWaXbVyfhWqqaF+GFOOEXFtugOshR0B9z9ltPjTrdBs2Ldm3+kYqC3h9nbpsQdJNLvYrB2rzXe+Ki3ZAuDM2QZ50Bbod6Yl4JdcZrT4IE+93+oH2RJ1HqKy+ojxBeL/AMDanqet8tG3DYq1bUBeIdxOpt5C+QncZhpvXtVbvD7imGxNif8AzIfwFSldH0C1v1ObxWQam5vozfliE/dP8a1n6Nb3+en7rVtd7G/IrokKhFFcMCVGukUW/wCGt/8AzrfyaqC4XuyUJBKmCRzijjkjLgGSa5PVwqxqNaG3FIketFBd3qk6T/SrAA1a7cXsLgbeEsZEcgtcur7fi0An7Uc+hpSu3GYlmYsx3LEkn4miGH4ObrqiutssYBbYn4bUSvfR9iFibtrX1qi4Y3vyWJOXAsttWgimhuwl/wDzLX31j/cC/wDbt/fUd7H6naJCzkrJLfSmU/R/iPt2/mayt9hryky9vQHmd6juw9SdMhdLZdBHmayW+etHk7AYhtmt6eZ/hWX/AA7xX2rX7x/hUrLD1JpgC5cneD8BWoj0pkP0fYvra/e/lWB7AYv/ALX738qLuw9SKkVuM4M2jbB960j9fan8hQpOc7c6Pdr2y3LQPLDWR8s1LiXZ086KL+UB8jj2Zsi5w3HggCQpmJ1XxaHlSOVHSujdjrs4DEW5EuzATzOWKVT2JxXRP3qTxZF3Mik/K9i6S+WNAHIPKpR3+5WK+yv71Sme5D1QFM6g2NOaat2r+YTQ8YeT0isrL5ZG/pWZGQ0XzfAIBNc2xj/pn/1t95NObAnU0j4lv0t0SNG/OfzpzpZW2UZuEZH7xWSjpWFy8m+YA1ofiIHsyfhTwsX1sjnVi1x24kS+YdDrp670MDMwltByAq1wbB99fVCfCDLGeQ5fGq8ijpeoOLd7DerTHnXobkKyuW4Yx1q/w7gN69kNtZVmyyNcpGksNwKx6bew5dE4Rwm5iHKWQCQJMmBG1Y4vhTjMcp0MaciN9qarfZjEYJWew3eOQAQoggb6A7/yojwbhzW7TC4SXueI9ZOp2rsj7aprcpeTfYT+DcJe6e7SM0EmTFbOIcOey+S4IP3EeRpv4jw/DtlDstq5lJVgcracz1HrVTjPCrb2yAbjX7SLpq2Zeuukb61fD5o7Eqe4o1hdPhPodfhXjtoYNaLtzwmPESCIG8/1qLLBA7fKfrFtef1ezvpuCfzpYtnKSOdN30lWLi4i0Lwi4ti0rEbEgbeqiAfOlUpHtAgxInodjWhBpxQq+R77KWsmGTWc2Zvn/SipuUP4Gn/LWtNlGhq3FZk3cmNR2RszVKxipQhWe8X4+tlohZiYMz9wgCtGF7W2SB3iFfQyK1duOEmbbqATDS36o/hSiVYbjXodDrqPuprHjhKO4vKbTOhWuNWH9lx6TB++tOP4bae3ci2MzKTIAnN1mkRbo+PQ14uJuIZS4y+hMfKi/wDPTuLO7l8o0P8Ah+NWcJa2Y6VRRCzak7yfOiiPCg5fSdo8qe1FFGTknU6L95ps7PYEW7YLCGbXbYch+dAOEYVr18Ky+FdWEdOXzp4SyTsv4Ul1OS/kRdij5ZrYr1pq4UThbIvW/E7CXWCCE31jbbStfCewl5yTd/RARGgYtz2Gwpx4RwcWC03M5cAeIawv5a7UtDDNteApzT2RlhHa9bW5mCrctyQBDCejdBWm1nuNmw922bOUrmILt3g0kGQCNNRQXEWO4v3u5vNPhm3utoMJiDtm38qtcI4z3cpPeSxMAAZZ5CBEeXnRTz41LTk8FNg/iHD7hRcPiiFd7vgxI3cxIGX3Z1WCY0q7xrhF5Ft28K/jYZbhZvE1sD2p8jp8aNrj0dc7pkg7Nqyty0E61pwXF7GKNxFkhTkLRAb0Yair9EX/AAScy4lwxsO5t3fC0A9QR5GqLZI9rT748o3NdI4n2IW6Za9cbIP0asZAXfKT7Rk89wKE4fsZas282IBFy44FvJJ7o7j19TtS8sTTLtao539Jl9L7i6gbLoBmUqcoULmII01G5pTv20uX7G0ZLIPlFfR/HLObJZa0LxurledDkESS3TqK4/2j7GHD4q41nCBbAZVAa4S6sBMrJ0TpV6aja9Cpu+C2Li9RWtlHUfOvVw0qGygHmAdv41j3Y8qTewymTKOo+dSpA8qlQSP/ABTsYl2wtu3mLvLZmIyqvw0nak2/9G11y7NDMWEGCGYnSBGhjn5VKlNS+X8Ist+SYz6FbkLF62WYxA3B9TvVE/QpjolWXeIJ19fSpUq9cshlXC/RZirl8rbyxmgtyQba9edOd/6K8QlpLNq5auojBw7gq4fcgBfd0qVKjG9cbkQ+Q/Y+j22oLPme5daXYPlyk7xpDAffR29we0CJRWZVXKIALZddthUqVzhGjrLPEOId1DOhyAaldddgIGp1oXiuNXGBXDYdrhIRjmbKULnmp1BETFSpRO7qzihxvh1jDZ7zuc91hM6y0GNOSiKr9nsZa7+2ubNIJB2WRqd411qVKSnhh3kyGH+0Xc2gmJuCWtEsoUgM7EZYA94wauB7Nsd4clvPGsBZJ5GNzUqU83TZxR4BxZMSGdGbMrHMIiBOgjYiOdEFsLcVx41z+0JII+W01KlREkqcX4c/eJest+ltqyhGPhdSPZPTUA5t9Kq8Pv8A1kEXVyXRNtkBDZTGoO8BhqJ1qVKGUUzkBuIfRx4ibLgLAhWkmeetKeN4KbTlHEMN/wDfSpUpfPjjFWi6Em3uaP7PFSpUpUtP/9k="/>
          <p:cNvSpPr>
            <a:spLocks noChangeAspect="1" noChangeArrowheads="1"/>
          </p:cNvSpPr>
          <p:nvPr/>
        </p:nvSpPr>
        <p:spPr bwMode="auto">
          <a:xfrm>
            <a:off x="0" y="-561975"/>
            <a:ext cx="15621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" name="AutoShape 4" descr="data:image/jpeg;base64,/9j/4AAQSkZJRgABAQAAAQABAAD/2wCEAAkGBhMSERUTExMWFBUWGBgaGBgYGRwYGhgWGiAYGCAbHxgYHyYfGRsjHRkeIC8hIycpLCwsGh4xNTAqNSYsLCkBCQoKDgwOGg8PGiklHiQqKSwsKS8vLCwsLSwsKi8pKTIqLCwpKSkpNCw0KS4sLCksLCwsLCwsKSwsLCksKSwsLP/AABEIAHgApAMBIgACEQEDEQH/xAAcAAACAgMBAQAAAAAAAAAAAAAFBgAEAgMHAQj/xABCEAACAQIEAwUEBgcGBwAAAAABAhEAAwQSITEFQVEGEyJhcTJCgZEHFFKhscEjYoKS0eHxFRYzU3LwFyRDY3OT4v/EABoBAAIDAQEAAAAAAAAAAAAAAAIEAQMFAAb/xAAvEQACAgEDAwIEBQUBAAAAAAAAAQIRAxIhMQQTQVGxBSJhkTJxgaHBI0Lh8PEU/9oADAMBAAIRAxEAPwC5e4H4mco7O8Fbin2eYhT1B0nWtFvg6vbyAXHdDlPeDUAy37R9dqu4PiVy1c8eIV2geEhrh8oMDUeVZ4vil4d4CjK9wZkDEIWJ8IkbqNedYrnfkd38gXCWVW6cxKwBBkgT7LSRrGg6xNEcX3mQpZSyhZcpJ8EzzmMp9QaqNeK2mR1I7oEsDESdGM7ydwPKtWDuxc7pbjsQC5hSFRAAZJbTWREA0Fsmi+Wv4UZblqw6gQt1xnQL8NJ8udeYPj794GGzD2CigOsRIQABfIfOrPFsE6qn1lgcOcrqUk8hKsOv620VoXhy4i4pS5CA6FAcxEbCPZXlJ1PSiSctgeNw7g1PgVLJtrcM6kEk7DXludK9u4H/AJs2TyuKw9MysI+Z+VbrmEv20C914RAliDttqfyk1b7N2M91rlwlnRioY8o1geQmJNco7pebIcqVhHHXB9ZY8ktfi3/zS732ZixOp1o1ib6d/e7z2T3an0ALfnVzBYnDXSbYthdNJAE+hrW6ta2oXwvcL4dLswlk0t37IXbXs1jefKjHoKs8WwJtPkB03B/VP8KH8VvDugFIOZlX5/0NZsYNOvQP4x1K7CUX+L2Rrwo8B9APzorgba27T4hxqoKpr1iT89KFZGIVV3LH5bVX4rxxbtpbSOLeRisspZSR5jmPPrRZ5KOxg9Dhc5avT3A4xgD3m7w271k+EgMcwJ3C+yTroNPOssLj7l4G54AwjMHUpJOhJjQNzjzqkmGYPcL3AypbDsftBoyR5zBonwTDAW1vXgXts0XQOU+yZnY7EGk2kbupo9xnGLrXUDtldElGXQL+zzjyq62Js8SMLct/WwsMp/wsSFgsJGgcHYjUaTpQHtTgziMf9VsTbslVZiu66a2weU1dw3ZBbVyxbtPcCoWyh2By3XAlgFEg6UzCMYxtv9AXb3SKPELt03FA71LltlZA5ywUM5YO7A/OsO0fHg5N+yi2g5mLolSw9o5fd1p24vYtY13wzMUv2vYve6+kQ/xpY7S9nottmslcjKjnQaOc5IJ08pqKUdlwQKa4G5c8TnxHeZ18xGkVKLYjE2lIVcNdyqAAJ2HmeZ5z515Qdx+hZo+o9vie5eEu21CW0YhyACNj4jqDzoFw6w2Na4hyEk+O7bYsGU+zBI0iIAB5zVu52bNwjEYkWzaWDBDOvzJhj5bV7huLKoa0iOgzSw2k7DOyxlEDRF0jnXKKS3Bt3aMr/AwqXUINzOoVWJjwaZgORJiJ6UQ4Z2UUhsh7sOR3kDxZVAi3rJA0+6tGOx8gljmVY1iFUfqqNB5UUts9vxgkjSGnWIkTHlGvzoVJJkNujbhUXDnu4DKZ9rXzG+8jX4RWfEcpteBQjoQRtBB0DCNCswD0pS4521Q3DbS2945gAVAXXmo6+RGlEeCdo7TN3WJR8O+wLrlVwdNRspPloTVjUqfp4A+oVtcS7zDl0YlUJLBjJS4NO7jSROo8qv8AZbDgIXBDBgNQeazOnKlTHWzhsQ3hci6BKja5cWMrKfZMga10CwMtmSADl1A0EnfSmekg55NT8e5R1D0xpeRJxmJzYq/0mPioUVvwzEMCN5H41l2Yw4u4lmYAqTdJB9T/AArbdxKW77kDNlY5RpHWdNx5VGa5Tc2/NfY9BhqEFhit1FP7l/tE+a+o6JqPU0tcYIF23bEBbalzyAJ8I/OjNtQxN+4TKgmZ50s4PCXMTiO8VgO9aAGEyg0+USasi7dnj+snryaFwlpX8/uxi7NWZdXZYBkJJmRzYHpypK7R4Y4bHXBaIWSHA3VlJkaHQ8wa6Bir9rvEsW4hBlj2YPx0Pp5il3tT2cu32tNbyZrYKkFtSuhGsQDM1nzy6puzVwYe3BJcivxrGXLpAYKjNlByLA8pHvQdgKa+H4xcPavK4kQiBT7znQCOpO9C8BwZ8Kxe8g73/pyQVRfecnrVHE8YQOwEZw9prbNOqlXLEL8omgirelF0k6tlvg1+2wQq2S5cui22cD/Gk6BhMrIgTFE+0a3rMXrkWVVlXMDqbj6Dr/s0q8IvriO8Rj4kMMRoTbJzI4A95G5+Q60K7Vdpr7zZuDJdXENcdl2dsi21YT+qJ/aNPYsMZNxfJ2RyhCMlun+z8jjxHjxtDKjDMzZ3MTmjXWd+UU3cL7c4TGWEW6VBuSjK48GbTw67g8jXAuG4+5bupkaGLBddR4tNRzHOuhNw9bd02R41uW4LHQG6NRA5aTBFRO+n25sqilkFLtJdx2FxNy1cN22cxICkspQ+yQwHiECJ8qlO+G+kDEWFFru1uhdFLakL0k9KlH34ehHbmGMZxV8R70d2066DLpq3KDtFDcNxNbodigUqfE0mTGmoPuxtWOO40wttbGWXaPCI8QiXjU+EaevpVrEWTeA8TSCFSVzF2jMWLRIgbedIvcvRcxYyrbuWGdbTkKS5lHJEk5G0jkK9wHEnt2bll1BMGGC5QoE8gTEcgN6oFX8GaVIEgOcyNEmRJ8LExv50I7SccOHU4e00uwRncGCre2Y/WmRVuOMpypASaitwx2L7OELbxBksDIU6fH1ph4/ge+PibKqidg+aSAQytoVA3/EUs9le3HfI1q6AL6KWUiFFxRv5BwNfMUc41xtrNixdyZ2u+EwQAC50AbaZEGd6fjh1ZFGZE8i0Nw5MeD4N+8TDgMtoOHbxllhdQqo2qAnXcjpTTx/GBLW/Un0FL+Be5pesqlxwkCWI8P2SBsR51q4xxA3QquMrN7SzMAcpHI1odiPTJyvZf6kIY3LqJxhX/Chw3MoWCQVWZ/WavLGGPeACDyJit1tW2RWJO5iAPOTWZxSWlyqczc26fGsTHFyds3/iHxCGDG442nJ7fl+ZW7SYzRcPb5+16fzqzgMUMLYa5vdbwoBrA9esVSw9sBs7a5zqf1RyFbcdxOy5YKIVWQeSyGET11n4UObJ/ajzvR9O3/Ulx4NXEMT3fcmM3iYON8+fLzPME/dRC1jLagk5MgJ3bIZ8166UtWcSHtYdWElxcf8A9boPvE0ZxXCluXHSFLKxRs8xG6tmGo8PPypLTdGunQO4zxVMZeSyvhsrrfaSMyjXIJ5TofWkfj+MjFZyIGcn0Uwv3CuljAWbbZHVrZESpBIzDaTyHMHYwa4/2qvl797LsrR6gdPI7090cLnX0ZXmktP2CvCXNrELdMIE8N7NoDb2zA88yxHnFFO3/DFZFxK6lAA0e9abVH+EwfI0lXgTpJyiIWTA0HKnXsxxi3fQ2L0DKmUAnR7UQwnqPapvJCUGsi8ewXTzU08MvPH5iDbv+MH7Jmuv2sRbvG3lJtKzKSzeLKxgqNdh+Vcn4nw/ubrJMj3SNmQ6hh6iui2sNlwXeAglu6OhmSA2oHyqrrmnGLKcUak0zTx3ClL7AwDOonn5dRUpysW7N9EuFVeVGp39D51Kyu6h3QwH/a1skvh8OoKoWIYuMrbHQ8xzjnXt3iYvRmAQNblkVjow0GgPtHkKH3e1WFckfXFUEEQbLe9ucw1Pxq5eGBv2kW3isHZKHNnHeZ2aCJOb1mnVjl5QtrSLNrGXZtZ2t5CPeUApAJE8idInzrn2NxJuXHc6Z2JPxNOXEr2HKhbnEsMwGwGeJ2khV1pGxQAZgCGEmCoMEdddhTnSRau0U5WnwY3MMRqpg/7+VWcbxu/dHid9AoifD4Y1y7cpqmmLjnpWdy6CNKfqxcP8Kxd20qtmaH1lTqD+Y60YsYsCW7+7Zcn2x40Yfl+NaOw2H+tWGtqCzo3wA31J0FNOL4HgsLl+tYq3ac7KDBYH7QEz6xSbycpiGic24ri/0F+5i3cwbrXjyKuQCP8ATyNWEC22/S5oUKzKDyOwnnNEMTiMK4jD38Eogj/FyE6R9mY50DsYdbSZb2MwdwQYPfar6QpJjzpXJObVJND2LpYRdyd+xcxvGmvOQkWUOiIWAd1A2Bb2V6t+NTAuSl5EuW7c2jAKzLbzbU6nT3m3OtLVrB2luZ/7Rw5J0ZizZsuxAJUxpTLa4rgEB7u9Yzx7bXCWmI+zAEUvLE/CH1NcHnAsKot2WeWyoFE75WYsx097am3jmJFm9axIGazdHdXSPmjeTDUfdSXw3ieHQvnxOHKsIhbpGU6AEE296PcK4ondPbS9hnRiCM+JAKsNiAU+NdpknwQ2mHL1lL6hc4mD3F4aiN8jCdV8jtXKO3XBnW8sWWBMqwAnxzAEjcHlTtxF3IGW5grI0LMl9WJMgk5YA1GkeZ3qj/eNEvLcbEWCyOCo7zMCg1yE5dYOoPKr4TlGSbQFWjl/ELT22IdGU8swKzGnPoZHwqta4gyOGA1Ugjn8+tH/AKQe0QxuMe8oYJAVQ0aAamI0gnWaXbVyfhWqqaF+GFOOEXFtugOshR0B9z9ltPjTrdBs2Ldm3+kYqC3h9nbpsQdJNLvYrB2rzXe+Ki3ZAuDM2QZ50Bbod6Yl4JdcZrT4IE+93+oH2RJ1HqKy+ojxBeL/AMDanqet8tG3DYq1bUBeIdxOpt5C+QncZhpvXtVbvD7imGxNif8AzIfwFSldH0C1v1ObxWQam5vozfliE/dP8a1n6Nb3+en7rVtd7G/IrokKhFFcMCVGukUW/wCGt/8AzrfyaqC4XuyUJBKmCRzijjkjLgGSa5PVwqxqNaG3FIketFBd3qk6T/SrAA1a7cXsLgbeEsZEcgtcur7fi0An7Uc+hpSu3GYlmYsx3LEkn4miGH4ObrqiutssYBbYn4bUSvfR9iFibtrX1qi4Y3vyWJOXAsttWgimhuwl/wDzLX31j/cC/wDbt/fUd7H6naJCzkrJLfSmU/R/iPt2/mayt9hryky9vQHmd6juw9SdMhdLZdBHmayW+etHk7AYhtmt6eZ/hWX/AA7xX2rX7x/hUrLD1JpgC5cneD8BWoj0pkP0fYvra/e/lWB7AYv/ALX738qLuw9SKkVuM4M2jbB960j9fan8hQpOc7c6Pdr2y3LQPLDWR8s1LiXZ086KL+UB8jj2Zsi5w3HggCQpmJ1XxaHlSOVHSujdjrs4DEW5EuzATzOWKVT2JxXRP3qTxZF3Mik/K9i6S+WNAHIPKpR3+5WK+yv71Sme5D1QFM6g2NOaat2r+YTQ8YeT0isrL5ZG/pWZGQ0XzfAIBNc2xj/pn/1t95NObAnU0j4lv0t0SNG/OfzpzpZW2UZuEZH7xWSjpWFy8m+YA1ofiIHsyfhTwsX1sjnVi1x24kS+YdDrp670MDMwltByAq1wbB99fVCfCDLGeQ5fGq8ijpeoOLd7DerTHnXobkKyuW4Yx1q/w7gN69kNtZVmyyNcpGksNwKx6bew5dE4Rwm5iHKWQCQJMmBG1Y4vhTjMcp0MaciN9qarfZjEYJWew3eOQAQoggb6A7/yojwbhzW7TC4SXueI9ZOp2rsj7aprcpeTfYT+DcJe6e7SM0EmTFbOIcOey+S4IP3EeRpv4jw/DtlDstq5lJVgcracz1HrVTjPCrb2yAbjX7SLpq2Zeuukb61fD5o7Eqe4o1hdPhPodfhXjtoYNaLtzwmPESCIG8/1qLLBA7fKfrFtef1ezvpuCfzpYtnKSOdN30lWLi4i0Lwi4ti0rEbEgbeqiAfOlUpHtAgxInodjWhBpxQq+R77KWsmGTWc2Zvn/SipuUP4Gn/LWtNlGhq3FZk3cmNR2RszVKxipQhWe8X4+tlohZiYMz9wgCtGF7W2SB3iFfQyK1duOEmbbqATDS36o/hSiVYbjXodDrqPuprHjhKO4vKbTOhWuNWH9lx6TB++tOP4bae3ci2MzKTIAnN1mkRbo+PQ14uJuIZS4y+hMfKi/wDPTuLO7l8o0P8Ah+NWcJa2Y6VRRCzak7yfOiiPCg5fSdo8qe1FFGTknU6L95ps7PYEW7YLCGbXbYch+dAOEYVr18Ky+FdWEdOXzp4SyTsv4Ul1OS/kRdij5ZrYr1pq4UThbIvW/E7CXWCCE31jbbStfCewl5yTd/RARGgYtz2Gwpx4RwcWC03M5cAeIawv5a7UtDDNteApzT2RlhHa9bW5mCrctyQBDCejdBWm1nuNmw922bOUrmILt3g0kGQCNNRQXEWO4v3u5vNPhm3utoMJiDtm38qtcI4z3cpPeSxMAAZZ5CBEeXnRTz41LTk8FNg/iHD7hRcPiiFd7vgxI3cxIGX3Z1WCY0q7xrhF5Ft28K/jYZbhZvE1sD2p8jp8aNrj0dc7pkg7Nqyty0E61pwXF7GKNxFkhTkLRAb0Yair9EX/AAScy4lwxsO5t3fC0A9QR5GqLZI9rT748o3NdI4n2IW6Za9cbIP0asZAXfKT7Rk89wKE4fsZas282IBFy44FvJJ7o7j19TtS8sTTLtao539Jl9L7i6gbLoBmUqcoULmII01G5pTv20uX7G0ZLIPlFfR/HLObJZa0LxurledDkESS3TqK4/2j7GHD4q41nCBbAZVAa4S6sBMrJ0TpV6aja9Cpu+C2Li9RWtlHUfOvVw0qGygHmAdv41j3Y8qTewymTKOo+dSpA8qlQSP/ABTsYl2wtu3mLvLZmIyqvw0nak2/9G11y7NDMWEGCGYnSBGhjn5VKlNS+X8Ist+SYz6FbkLF62WYxA3B9TvVE/QpjolWXeIJ19fSpUq9cshlXC/RZirl8rbyxmgtyQba9edOd/6K8QlpLNq5auojBw7gq4fcgBfd0qVKjG9cbkQ+Q/Y+j22oLPme5daXYPlyk7xpDAffR29we0CJRWZVXKIALZddthUqVzhGjrLPEOId1DOhyAaldddgIGp1oXiuNXGBXDYdrhIRjmbKULnmp1BETFSpRO7qzihxvh1jDZ7zuc91hM6y0GNOSiKr9nsZa7+2ubNIJB2WRqd411qVKSnhh3kyGH+0Xc2gmJuCWtEsoUgM7EZYA94wauB7Nsd4clvPGsBZJ5GNzUqU83TZxR4BxZMSGdGbMrHMIiBOgjYiOdEFsLcVx41z+0JII+W01KlREkqcX4c/eJest+ltqyhGPhdSPZPTUA5t9Kq8Pv8A1kEXVyXRNtkBDZTGoO8BhqJ1qVKGUUzkBuIfRx4ibLgLAhWkmeetKeN4KbTlHEMN/wDfSpUpfPjjFWi6Em3uaP7PFSpUpUtP/9k="/>
          <p:cNvSpPr>
            <a:spLocks noChangeAspect="1" noChangeArrowheads="1"/>
          </p:cNvSpPr>
          <p:nvPr/>
        </p:nvSpPr>
        <p:spPr bwMode="auto">
          <a:xfrm>
            <a:off x="0" y="-561975"/>
            <a:ext cx="15621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8" name="Picture 6" descr="http://avciya.az/uploads/posts/2008-10/1224842050_a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286000"/>
            <a:ext cx="3581400" cy="2571750"/>
          </a:xfrm>
          <a:prstGeom prst="rect">
            <a:avLst/>
          </a:prstGeom>
          <a:noFill/>
        </p:spPr>
      </p:pic>
      <p:sp>
        <p:nvSpPr>
          <p:cNvPr id="13320" name="AutoShape 8" descr="data:image/jpeg;base64,/9j/4AAQSkZJRgABAQAAAQABAAD/2wCEAAkGBhQSERQUExQVFRQVGBgYGBYYGBgXGBgWFxsXGBkbHxYXHyYfGBojGhgcHy8gIyoqLCwsGh4xNTAqNSYrLCkBCQoKDgwOGg8PGiwkHyQsLCwpLC0sLCwsLCwpKSksLCwsLCwsLCwsLCwpLCkpLCwsLCwpLCksLCwsLCwsLCwsLP/AABEIAL8BCAMBIgACEQEDEQH/xAAcAAABBQEBAQAAAAAAAAAAAAAEAAIDBQYBBwj/xABGEAABAgUCBAQDBgQEAwYHAAABAhEAAxIhMQRBBSJRYQYTcYEykaEHFEKxwfBSYtHhFSMz8RY0QyRzgpKTsggXRFNUY3L/xAAZAQADAQEBAAAAAAAAAAAAAAAAAQIDBAX/xAAiEQACAgICAgMBAQAAAAAAAAAAAQIREjEDIUFREyJhMvD/2gAMAwEAAhEDEQA/APaAmHNHRCaMzMQEdpjohQDOiFChQ0B2HPDIUUOxzwnhrx2GFjnhQ2EIB2OhRyOwhihQoUAChQoUAChQoUAChQoUAChQoUAChQoUAChQoUAChQoUAChQoUAChRyqFAKwcGHiB9LMfvBLRNECEKOGFAA6EFRyK/jnEPu+nmzgKvLSVM7O3faGmNJvpFi8J4qtNx2WryAo0zJ6KkJuXsCbts8WSVA7gtFqgaaJI6I5HQYQIUIQnjsBQmjsKFCGKFChQAKFChQAKFChQAKFChQAKFChQAKFChQAKFCjjwAdjhMNUqIiYaQrJFTYb5sREQzEVRNhFcdgQqjsAjEfZtxiTLCdAmd582TLqWsEKQ5Z0pVksS1x19I9AJj57+xjiMnSrmzJ3lpmKZFUyb5ZEs3JSkpNXMkBgXxHsqfHWhONXI/8/SIYkmX7whGfHjzQuB96k3/mP5tCPj7Qf/lyb45s/SJHRoFmKTxj/wAhqv8Aul/lDE+OtCf/AKqT/wCa3sd4rdZ9ovDlBUs6hKgoEFkrKSCLhwljYxXgqLxkmAStQPO4MXF5ahn+VI/OLbwQsV65iP8Amlm3Rh/SPNk6fhbT2nTKwT5QqXyilVLOn+Mb7fOLjhWv4Vo9VLmS58wBFQciYUkFKg55cu0Sk0zpnOEo0r/zs9N47/ys9v8A7Uz/ANpjC6PUHyuCCokmYXuX9+vvAviT7ZBKmqlyZQmyyAAopmXdLqDNtf5GMh4Z4zJOukzVIOmRLV5hbzZj0tygF2uR8/SFJ2+g4klB5Ne/Ho+gxGIm6tQ1XFRWQEyAU8x5T5eR0v0ic/atoXIC5pYPaUs2GbgRlfFPiHhuo1EpaxqA5pmUoUklASaXB/npHzhy70ZcbS2Xum16m4P/AJh56quY81hnrfrG/EeHpXw0y5pH3sEp/wAk0KYEoSRtb/NcX6jq8bnQfaToJUtEpJnkS0AAmVMdkhrqa5YQo9bL5HF1iM1kj7/r9RInTly5enCCiXLXQolYcqJ3A/URL9npCJmsleb5lExICipyoCsPc3wMRnfFHinhespmGXqFL5U1plKTyFaSoKJsRSbODmANPx7hkjVaabKRPHlEhfK9RKFBP4uY1HMHkt8kXGj2eFGN0/2raJRIJmoI/ilq2ufhf6wWftJ0DP5x9PLmP8qYq0c5p4UZeT9pWgV/12x8SJgyQN094ZM+1DQB3nKtb/Tmd/5e0OwNXCjIp+1PQEP5kzD/AOlM/pDf/mroP45n/pL/AKQrQGwhRjz9qmicCqZf/wDWR33aJNJ9p2hmKKfMUghrrQoC/wDMHEFoDWQo8+4n9qYUtUvSiWWVT5s2opLEOoS5fMU3ySCbsDFDO8ecRWSPNlIUwLIlpFt/9VSj+XpCckgPXoaox4xM8T6xR5tbMALkUmSlVI3pEsPfP6QLN8U61JqGsnAbOZR7fCtDZ3hqaEz21SojJjyThH2n62XNSiemXqJamFgJM1yWBBHIb7FvWPW1iNEySNSojJh5hhihDaoUcIjsAz5WQpVDLSp6rOAA5NT2Y2B26DYQVw81KZioh/QWIBpOcv8A7xV6SYhBSZqFtckgDmBFrlxm5fvuxg3hq1syQEVVMcJcOS4JfcDtHK1RSLaQQSUgVZZ2PVmScFnLQ3Qy0zDQLWqByCm4DuWfFtoGE9W4B5S96uoy7Atf2iTSpqJUmbSkcoBva5GcEAgexiJOkXGNugydwSovUvNsDDNgbNDBwwPzrJKcBVTXNzy226bCHBC2P+afkB3tvvE0sqooUSQFBRLB/nt++8Qp+2VKHoil6ClImMlQVypJ5iCm55U8zc2SWLkbGCFyOrBJ/lLvgZx0wLNBukSKElKVA1qZTopMtQRQKDcEFKrs1/UQ6ShRLEm4L3Sw97NbDtsNotsjErzw8lTlQFIclTuo/AySl+bme7Bgb9ZZ3DHbYElIIUE5Ykejix3b2gxSigAEJUFct1AqSLkEMeazBj3y0FqRTLJUtN8MlFnFzcfSzbRDmUo3opJvC1sxqICri4DWAD7n9IL1ejK7BKWSanLEBjgFD5tnsbC5k/xK/wAcxV3YJSAXf+SwOYM/xdBBJQDUlSQwKWUoABR6tmFn2PAq9Jw4AC2MmkrsNjsGJ6DEEL4alyAkhmAURZL3KmTnpd8NE0zKMXGEpUVG55RZ6qvU2iUrSSD+EEKYhQcj+Y9UqIt+kU3RNAw4CikJCkqSAXUEqTUwZKgxdF79bQ6d4XSwFRs5Drmvf/xXxEPFOJhCl+WlkrJLDmpBNhVuBYPEUjiqlKTzqBADkUMb90vfpYxGT2i1FB03hgTLJSzpqIJqUol3cqLnt6Wjs7lJBWFs4BSGQcYLAsxbr+j0yphSp1nc1MAeuBnG30gXVTWVX6KZJUUAkPSAWdsN9TFRk3smSSHy5gNkvygAuOpYXuGcP1ubC0TaqWlFSQsFnDsSmqog7ON72d+0BztXUtQEy4BYuoMwsnHKPVnAhSUhm67Ou+bMHsDgjqN4rImiQkJDEJFzzAEZvektu3tEv3YuQClTBNJHwtZXYlQqbGxh2pCqVBAXcAZWWOBct2+Twl62ghKiysXakM+7b+96ohz66KUexk3gyS5MsGwdiRkXI+fa8BzpEtK0kJopF2BwGy1lXPr87mGbLmKqZd90rYW7e3SAQkAlQ8xi4FRceouzGzQlMbgB6DiJE9YZLhQK6iojfCQAA4794tJ+qmk1ihFhVSmonJIJNktkOH5j6nLTyRMnMKlOhnLS2LDmGXjWVpEt2MtQcrBXJDnFgxcMDY99iI1fZnoDMqYAlVSnTMLqKgBT+EAAAAuL7WtvEsyQu7L5mcc6SiwG52ubP06QN5lResU3CUgtfc0ixzY7+wiPTzqkm5SpzZRYvfIUw+uN3ikJkun1E4LT5lJHmJ8s05TUN0lnI6x9GzRePmqVqVVAkixBsUswD4G/QFz1j6Umq+sbQEQriNUSKiNQjUQ1oUcIjsAHyAmYACCXzYO/Yl9j8/S0Wel1SinkDi3xUuFOzOA/pnaKeUhw4LHoLn1a0WEpKlJCbBiSz0uC29mOcxzyNEFSFrXMUMBSbgg2e/TLu0H6TTKq5iSBjc7O5/SAtIlY2JJs4U6QAOmRbeOzteUmpmGLubt1x7RhJt9G0F5L6mjdRb97dcQSSN32zbb84yv+JkqTksdlMM7wXL4qUnme+xaxjJxZps0jKSGFgMX9OnzeGTJ81Ym/EkkljYkuLP7n8oAk8fS7MfSwf2ixkcSBBZw7j+0TbWxOBjJEudInoM2ql7m6gUjOLxtJviOQoJoUC9DlQaxLezb9IjnKQqkFJuWSr4U1HAK0moG3ws3cRZcdnydDLSucQpZslCTzKIyfwlA7moGqKcs6SXZKjgVY4lLdTqRSxLdACzdz26XiSRrpZUtBmS2QLXcqBFwj+Pf4Xd4o+F/aCfNV5slJQp2EtwpBPqecXwb4YhmjW6xEnyUzZTKSoBYUEqW5f+H4nfaoqFOIJRlDaDJMln6wqSFKAICOU00KOWcN3Nh17RR6vSLmzb1pATVmwBZuhJD43YZFosBxZ5bMrcALUCTZ+an4c4zFoiXyINLEgOzDmDficgswx0MEZeWS4GV1XBlJmK5gyiKXLEkhaiWuQWBx/SBE6dQNkqckpuNrF/f3vGq40keXKIHMmch1E5HlzRbqP7QDNlrrSBZ8s9V8XFkkQ5SCKobopszy1JuktZQcGwzcOOzQ+RpmPM7BiTfe/wA4nlyVJPS93O59d4mWhViGBHY+7sYycmXQ0SkCoXPfYC73MTJky5XM5wWs9/R7/wC8QBC1CzAlxbv9YcuSWZSiQMMQG9ane36wrCkP/wAVU7j2sPW4+cVszSKVNd1K51KubB2s/wDDZ79osUaYta7eme+H7esNkoK1BKkLc43SW6qFknFlXvAnWgaA9QPJLl2O2fyiBWsqQZaAXZgCzu3e+d4O1spIIcEMHalRIHXH1tCMuVLpUg7O56kdejbRSaJZR6Dhb+ZMUAGAJALcwVfmLhx6RYzwh7VAVVYSU1WbALDt07WgZGo80TEpt/mIPqQXb3LflvBhBIUCTXUkgMAki9wkByxNiCPxZjZMzaIgm752skA46kO9s7RDpZ4QkhF1C5DJUL7gC/0cWicSuQqSCXUpyFfiKnLEfCQcgtf0MRS9GCxZmLF1H6EYDDFyW7RdkMEnSAUKdT4Uaqk4szKAIIe3aPpGXMdCD1Sk/QR89HTgpKRZZYmo7Ehxz5Podoj4x9sGs5Uy1CWtCkB0j8MqpISxJF6iT1t0jbjZF0fRJVFZP8R6ZBIVqJKSHcGYkENYuH2Ib6R5dqf/AIgapEwJ05RNoFK6gU+YWBNJBsHJAviPGjqzdwCaqnN3N3d83MbJoLvR9Ocf+0XTaSbJTNqMqchS0z0sqXyliOVySO3aFHzTqOLzlyESlLUZSFEoSTZJNyydheFCsdMi04G7k7AGJBqBa3MDkHYbXPXeAXhFTxGJdll/iJ79iwz6H92iCYsruTgQKDDnHp2hYpFZEspTPm+4gtKVKAY1A2wBj/eB5S0nI+W36CJUz2HQDo5+naJkjSLoP0mgW1ai18KBf5t2i7lJKUHsHYYD7OfTMZmXrjSbk/1zmDE8TdN1s3qAR8townCTNYziaPhOiXUqcgrSTYp+EsCAoGYxdO7AZ3jK+JNYvVa6YQCpS5lCEgXsaUpAjZeEtcECsqdNRyrYeuLvmKPwIoHjmmJZvvL3x8RI+sVwf07MuX2j3D7LvsslcOlpmzkhesUnmV8SZYP4Ud2YFW92tEPjTwVJkpmTZPInULHmSr0GafxpAuhxUFAWJpNmvvNVrkS6a1oRUWTUoJqLOwfJYRm/HHGZP3YATUE1pLJWklr3YHHeN+RXFmEX2eR8T4eZawkLuClhsAWYWvbvF5LmKobl5SU2QvlIN82Y9mjL+IOLpVqkByQqnF2dhgRq9MrkBSUpI+Jwt8ElinlBLNZ44GqR0J2V3iWUTpXSTyzEEliGBCg4e7/rFDI4mhLJYmkBmuzdz0G9/ra38dTvL0iiC/NLSqzG4UDk1Na9skiPPNBxZAtMq7EHu7Nn6xpGDlElumbqVr1P8KrdCcHHpBap5VUC4ILF3Lxh5HiBANnsLbvuw6Z3gyX4oQonmKH6v+n6RD4pehqaPQNNo0KAuSc+j9xFj9xSw643v9XMYJHioBJqXU92QCfbGd/1g7hvjWWrlrKeykEqHXBcRm+ORS5I+TVTOHXdBYpNyX5h0sWjkzhPmF1gFQsFX5QbkZ/PYxQnxJJSoVLJJOyVbWv0bq0QS/FctRUQS7kfiF8m28ThMecTSyuHAcrAdhbHW/pbtFPxThk1KgEqFKiSygAHJ2VlL9WPaBNR4llJu7dbO5Bvjf8AOANd48SwCAtTXBSDttfGYqMJ3oUpRoedKZalJYsSFWc4N/S+0TS7kpqZhZJBL+4w1/nGakeKFpWqYUTKS7uLBRsHLMw6d4s+H+MpK1Mwllh8Vkkgbq/Ux0KEjFyRa6laSUg0C/xH1e+7egybwFL1ALpBQoKOxIBUBuKhe+WgvUatBSVVvUm7OAA/XpjqIb5lN8VG1iymF3IsVbM9oa0SySTpbVtzJBB6+gT0cA/KPOeLIabM7LX+Zj0GRqSkOCT1It7fLtHn3HQfvM4fzqOX+sbQJaAkSyXaIyIk80swxHRLfBjUCJ4UdUho7DGGq0QNNmJckjYdG6xArS4ZvnvmJdNOsp93gyWhIBdgbXUMbfl+cYuTRlk0yvGgPaHK4YoPi0WC1IqTd2O259YupE1C0gqACj9BjOztiM5cskNNt1ZkpenX+EGJtM6CLEq3FxY7e4jXy5CBs47MfzIgJWtlOSqXgswF7b56taJ+Zy8Gk4NbZTajRkFyljuL27/2gdM1yApJpALAddvW8aZHE5JS6pbNcj8T7epjs7XIL0A3Zhgd++0SuVraIxXllBoNbMlFTJUaha24x6t0iGZwefX/AKa3y6Uki9xcRoJevmIcy00m7kAqJGWc2HYiLvgfiEolqQpRW90sm4BaoF+4ta0WuSndFJ+Cjp1syUnzgVplFwZq1OHL2S+XgTUaucohBSE1WCQznowzGx1PENVMI8hK1IFg8piR1Kn/AEu20LTcJ1Sa1iWVrUAPhSlmu1BWfm4zDc7HgvRg1LmSVlRTSbMSz2bHUxd6fxdPVUQpVIYh1VKZ6mw5Lh43MnSrZ5mlmmzMEIOc4VzfpGI1ngacFqVLlTRLJ5QtBCgnZ27Qm412PBrQDxjis+dLpWpdBaoKLB0XSWOwcj5xnkykvd/36xf67gkxwZhSkjYJKe2OsM1PAFqZilx64ilyRSqwkm9FElKQC4JVZtgL/W0XOgmSkrBBSEmmoEPsH5ji5z6w4eHpjXZ+r2hh4AogOm/UF7ekP5Y+yaktom4fxCWfMKwlCUKSRSopUUFRBANwVNue8EyeMSDMJHICAC/MVKDmzJt29orf+HVNk9w3yiP/AIdX/EPkYecPY6Zcmak6hTyz5XlpAXzDIChc8oyzdobrvEAkrT5QSvmNWXCbBrMxzf0gEcJmlFJmqpxTzNswbpaGf4CHuSPUf3hZw9h2WnEuJyShflsSApk1OCXAFrVWJtAqfEYlCSaB5gDkpISQXNmaxPKf94HVwBBFioZfd44fDzAZLncHs377wlyQHTHf8XrUVhaRQsL5UgbghOcsTnJvFAmWdgTGm0vDUS3dIWSL4LdqdoM0k9CJaimUEpJYpJNR+eRB8yX8ohugHg3iOiWAu9LpHK7pO1TxaaTXhbJlqSVAWDl753LAgB+4ik1KZVzSUpNqWDud+0QT5AABlsG3D5/rCyTJzNboNSSb5S7i5Y72Vm7RiOKq/wC0TX/jUL9i0EKXMS5qznu/bpHE6BU2pZfqo9z23iotR7Y8kysV6NHBBs/QUsHcntA6tN3jZSTKtETwo6qWRmFFDJkJDsYdMmgWyIimmImiMbIUb2ESdRS4D3/e0XPDtHMWAUImUixUASLfF6nsIoJamLxotFxqaiUUiYxPpUH7xHIg6sudPKNNIKJagWAXMHOGd0kju194rZ2nIIqSQf4WB9LxW6eTTdZezHBse5g46kqQCFAvYAgEgYd/QfSOeUUtFZklQJUPMJKb7N/eIJiiwpdZ6CDOHSJfMVDmYk82wzb6N69IKQpAISAygSFpeojq1Vj88v0vOg7ZV6WcfxJUCOrhveCFah3FyLdx84sJnGpAZKgZl8EuQ7O197ZdukOmrRNS4JpBIcICQ7jKQ7Yu9/WIfugr9INHxWZKB8k01fUjqNjvF/pPF02hirmbI3f/APq35RngoB9z1HXFo55t2YnvZolt+Ato3fDvGATLFagtZUxBFB5jc7pCQO/SNJL4sgpKnSEi7uAOufS8eQr1gKqSARVk9S/TBiYTAi1SkhyzFhUzA26Pv3isvZa5Wj1FHGJE5KgVIUAHULEBvXMAyOE6eetVCAkC4UksdxjH0jFf40sIKfLQtJBClAUKLg3dOb7F/mYg8OeItRL1QCyUyV8pNJNIDtY74tvAvsP5bZr+J+GJdTeaoE4rZT+4Kce8VJ8NTCHTMlm5tcPi24+sSztCNVM8xE4KUklTVDezFNlC3Y3iTSaTVJXQfLCCb1LexIsRThomvQPt6Kg8MnpLFBKQ9kgqD+0C6lRQWUkp9QbexFo0Gq0CzNKfIUEs1kBSVEfC5SOVIA9bgRNw7RTTTUASCUqC1NcC7ynKQCCGu7bWgcScW3Rll2OQxBL3/XtEYmBrkMXva/zjXcV8NSihlSkldykofJb8IzYt7RQcS8Ny1S5aRNCFGxytKt9mCW7w1Ebg0VitSSWbOPz9o4tamLlRAyG+oAg7XcFVpgkrmJmFmApACQxLFiXH9b5gbUS1zkoXLJAJYhICnOb9PSDT/CcmnTIzMl0hjMBIBNg/yiJUxIFSSygAHUah60/vaJpGiXS5NgC5II9D6MIk1WkUp6eUMABTYbktuWHzMGSByB9FqgVgsyCCSCA/V3aHokyGsOgsBkntmzPAKdRSQXDMRYMen79YmSAiWlSWuSfTclxFMmyY6WUVUlNTh3ZrgYzm/wBYmlaSUAClRpLsFWbrYbRX6lSkiy6SplWzHJRqdSiknuS7dWftEtWtlZJbRafctElQVOUagBYBwSbO7h4dN4DJmKPkkKaw+JiHckH9+8Vip6QC1/YN0/K0P0nElILplII6uxILWAwLBnicZV0yrj6Jdd4SCjZnbaq3yH17xyJJfGZtN++SMeguTkQoFLmXVhcDETFgmwaGoUN4IRowdxEqeH2fpn37R6ecUTQ2VOBIsG7/ALtBKZzpCSE8pd2ZV9iRcj1eIUaJtw/rtBCdNSLkP77RlJojBjNQlSrWA6C9o5JqltcEenX9YKKOxL+7Q8ISzjA3f5xnl1ReDojTrColAAFQ6sBcn39IhlyJhFT/AMThgxx0xmCkSr1MBY/tvT9IgmS7s5tjpeGpIaVEejkLruVOzjLhuYF+j399ov8AhHAFqd60sHJUCbn9TuPyiulTabAte/57YvtE8jjEytwp11YdxknJsb3uc3iZylJdDVLZeafSGWpIYGli5thy732JIpDh4DnEFiEFIJKacioDYADttvDdNxEqcL3d7W53LjDbW/vFroEyw7JSVs1SQQ4LEJAsRYNe35xytuP9FOKeihUGOae+Qdh6QVpeLy3pKfhLO7E+/wDvBmm08pTpmD4XCRsokkizglIDhjuIG+5JH+nLAsQSDzEksCwtTc2h3HTMGgictKmUiwUSCkF2HdVmu/pAWqQCmkL9KDUcsXJ7QTKkqQGUkk3v0BcH53hv3VLiilIezML7Ft/zuIjJJkWQaXS0PSpwA3831GHG0WyfE2pf/VWqgAFKgCn0ZXWxtAU+UzAh3tZgSWtEcnTsFKJWxa17WyCHJh5N9jTa0aed42Jlv5DTCAK5aikMH/CqoVEnMTaPWyUFKxPcrutBl0qMxmDrTZr5PQxjZaqgSVCgCyRdmfJbviGk4FQKCLAnDXy3ML9Pk0UmyvkkbyTxGelf+tpjdwApytKrBmzcG9sG0c1fHCpCkJdCr3UpISOa7MfVg3rGCRKpCWIT3DZN73t7fpHNXxGcopQGUkCoEAJ9qwHPu8Xsr5XRrP8Ah2TqAmtPN+NVyG3FQVSL3ZopvEHEfuswIlS1CWkMsMc7Xc2ZtzgxdaDX6SfpvL1CfKIbnCnRM/mYEEEHObxJKkqrBGrkzUBKi5USQBdICVm5PSK6qn2VSaMbM10xaSTLmJwpxLcMC4fB367xNwnik2umbJmqlqVulTKAGCQAffN4u+J8Z1EhwuVNFiylparuH/rFydd5ksCtYWoYQRLPU9WPbNodRrQowRTzeCyRzLkrkpZ6wolIHYLdj6xm9dxiUkzJbEpSogBQCfywDG44lw4zJTeZMY2KgrzGBySCq/tGP1ngkzJp/wC0JUTdR8vmT0dAL+pEOMYv+ipwb0dXKkzTdSSqkMXYJDAkjuTaOnh1BAKnuR8VRAUxv7AxVanw1OlrAlPNSAHUOVI3a5/No0HC/Dk+exUoSqXZCw5IpsXRYp9TtBKFafRlhK6M7qJgKzdgLMzWG39Y4mb1jZaicZaQhEpE0A1LKEBQDDorBb6NGUmpUpx5TKUq1CSDYNgMGe/rBVjaoYvUBmB62Pr+/nCjquELWonylgMEv0J/F0ax9IUPGJNFUSkE2IPXP1/WCUlJsYHXKIun3Pr3+kSBBBznJN7xo6KTaCkpbDPeI1yy7/vvHPuJVd9xkH5wgkvb09XjM0TfklWu24vkQ0q2aF5Khb5fsxEsFOT7DZ4KsJSYXWVHFv3/AEhMGe7j94gSWtnGe/72gpCmD3PyD9oTVEZHJqElu/xWY7HMW3CZlIfHLlzlIZIa4BAJbc1Z6ZueuYfhQQPffZzBum1K0gpKmCgymtU2AevpDlF1sV9llqZNP+mhBLNuyAz9blxk4YQPpeM1KCAg1EJCKVFISpSgXIXVZiRkMWLxH97K6klZLgIN+ahLMO4YM3aCeHaEGorUEB6hSGVMDgJSH5XTcupgL74n6pfYd2W2n4SpQSVLQHWUVEhRbKWBAJLYIYEtcPByOHSwpXMWFgpRCCosBUEkVJR/KxdmvAs7igmrXLmBSpiSEIINcwEO1io+YB6/iDPaJV+aapYSlYSkglQpWJjAgLXMsMEctLsASCb8slJv0Wsdg6+GAJ83zEhyUsl7BO4S9sWLjJaIlyyEpXUlZBcYSpO73Jf169IXlzUThLrQZg2rEulVJUDzMGuM2ckd4kHBp1QVMSoS6SUKUgBKglioWsfn0g7W2ZtN6RGSFJNLki5KuvanLWtA+p5EFShUH5aeUB+YgjcdScE9oll6haFCuUyQ7pBUFBxUGBGSGt0hxkpuFpd73VckgHDHZ94F0+xRh7K3ienmmWihkgC6XJIuGDgMPcxGStUs2FSKX5zUoAhsZHq2IutNLCSVBqUsQlTu5dIAU9hhwfaBTqElRebSs3CUMConvswItveNFPxQdRKxCmQVFKQ55wHCksbfEXcnpEmumESwpNIYOb/E4xi5faJ9TKBNVicFJ7AfG2/f6RBOmSULYJSksHwsXyAo4HfvGiabuhtLZWomLWtKQnI3FjZyCTgPBapqhkFks9BGDfF72wRB81SSGBxdndiBuNv6wJQAgoQpqjUDkJv88bxWafgz+vgm/wAQmLTQta6FoopUUnlCgr/wgEDAi/l8fkzl1amVLmLQkMqUsylUhx/GyjfpuYzyZKQAkK8xrljuSbu/LeA9VoQU1JFJYu4JUSSWtg2s/pDTt7KjKtM3nD/Fcpc0pJVJuUpZ2IAstw4C2JG8X86WlKHczQQCaK6lWYWAd23jxRaikpu5bBdxdiG+cWitWoimqclPRS1hI7WLDJts+8U4Uax5WtnoU3iFSf8AMlTUpvZSCC2ACk393ftFKyQQalpBVSJawVPbICmKcN2iu4V49XphNSSqaFFzWT8ZDOL+kE8U8QaLWJTMV94084AAUrCpYODykOxvvvAolZ2i41OvlypfwpYlrgCWS4e5DnO8CrmhUrypJEkG7unuT0ff0PpGS1+qqQKZgKU/xcqvlcdog4ZrlJV5YXkNWnADg7jr+7w1C1Ys7LLXaacl6tQkukmlhYZzsfaFFjI1spSqTJSSoB1HchLi9PVvrChX+GbhZhTPdh+39ImTOt1P5R2fpDgJAb5kfveOS5JSCQL4HY7xv9WinBh2l4mpIIIETickHDYt3gPTyyWIZ797/wBYKk6fnc4/b/SMJJGiUvJKJwNyPT+sRzFJJdr+v0iSetgd2xsz/qwgOX0ZrH93zExXkcok4S/T5/vpEiJAb06gZ9zEellWfH7e/r1iSahiclOB09f30hMycGuxupUO9OwsbxGlSQoGkqu5TcP8t3hFDsCfbcHe5x6xKhTAgbfxH8hDI/RakIUoqQKAS4SpyX9d4gXPKbOOg7e/zPzhs7VAnc92iOYgKTsX9iIpL2DYdoVqlrExAUEImBMyekOntQopqSc46iNHw/xFLmqKp+mRqSFACbMUgLeYS3m7LD5UGxcxjpc6WhCxQlSjhRKgUsRgYL9SN4dpdYFMCHmGYllFmpAAp9LD0bvZ8nGpoFJrR6FJ4fptMtTpKpy0rKJZCEywVE0mXOSpT8oDJKrP1tFvoNXplSF0gIMutflBZWJilJKyBKFNabBmwel3yen8SpnCjUIHn/g1CXUQxNMsISCMn1xFErXzzPdKymc7AghCkq5SBWWY262u+4jgfBLk/p0a/Io6NVquLadc90oVSo1UKXShKgkBSxRdOHZTtByOGrngqmpokKAEtaa5lNAYLS7r8pxgjBtiKGXxCUUBB86fMCVHkAARPWVBlkOqylG5JCsgi4iOVqDXJrWogcqUIUmYtCksn4VFQ68tnAED4mtBkrssNbp5MtNCZoWssUqSUKRMJJHNd0EC7K2gKdMCFlDBNQdJLqTUkAPXTgncbJZy8NnrlnnQoIKUhwqkmpzzBNLIdvhHe5eIZsqcmWoukiankUWJSAUlwUGx9Rh4qK9kNXdHUyJabqSkJUxIDlxeolXX2hkyQg1El0BNmDgVYO5PyEVCpCpZ/wAxdaACqkPhiPY9IfqNUFgFpi0sBTdwlGBVsACwzG3xu7snGSJdUo/5flEgHK0pJSEkjYdA9oA1MmYk1fDbDF1bu3Q5zFnwxCmUKAiWWZ1F2ySS93BZm265Dna6lZCjUxJ5S3UgJNv20bRdOkEUr0LRyVUgrUlz8Li4Tg4/KLBGnIAKlOg8pTYki4K6P4SXDjcRXz5dakmkpIbKncKc/P8AODpulUtipBUkAVKvVTchP936REn32RLqTAFzUO/KFJJLkFjdtsJv7NEqtBcOk1EOXJLVMXyzEe8NmaVEsVIJWRfluytiWFhkZic6kOylPSb3e3Yt2im+vqO1SQLqtMspBYOLO7ECzBjt6QCJZd1Icl79Q1u3vFl9/dDOpVO4/UbDvFdN11fKOWklrnG7+wi+PL0EfVEHmkghvVsW9IboZ5SoswDEEkA2Pri7CCRVcEWFycvgAfT6QydpmSWypsFgwcm2+I2TWik1okTxUJG9WxGG9Cf0hRXTJd2b9cwoeER0iy+6KsosQbOHJDelsQRI0zJDqUk5Zm93N2MRmcTLSWDkmzfwsH6f7Q4akgsq7MB6bj0jBuT6OtRVhKZSiLbvki/Tt7RNJlAHt/T9iI06uoKH8JzuevpeA1asP3y23+8Z030X0gqakMxFty9gx6RHM1D3F+gx+/7RBM1YNiHcs8cmTwSwDDHuYpR9mTkP00xVyTs42PyhqNWfhuwuLDLden9IlTZkkuAnO7H9O0RSpoenLN+3MPrsmshitKanu7joz9HERrSWb6DHTH7xF4hKXV5hKRYggBblORc29YAmplqXyEqT1ppPyfaBTJlCgBRCWzu+Mw86ksSQRe3+8SahACrXIAI/LeOCS9zuR7bN+WIu09meIFq5QKhQoq5QS4pY7jNwOu/SCdEmkJCuVRJNZLAJCVAjo5t3hKk+WHfmPSBl6pwxFwc9un940TyVIf4PE6pYCU1OQAkPcvYBtziO66apE5YCFSWUQZRKiU7FJe56XgQzMMGIe4dz0+XaGKU5c5i1FCottFOWavJ8wpDLWjCLBlVUNy5AxYtDp2qlHUBkeWhw/lqCwHDGkrZw9wCez7xWaectLhKimoUliQ4OxbI7QaiT5qUJKpculKiFUM7B2JlpJUbWJ+d4lpXbBpMN0hGAiogs5IYucEPb5mL6TqwhBpUQrmFFDAoQl6rA8ruGN/zgbS6WVLABQFOQoqNyAoMQHAPft3i81qgookTEgoEpQSUE1AdQFGkKdIPRi1487knFuqHxx/TPKkzAgLWEiWAk1FRDhYJIAWASetIIxE3DihSCoTAhQOFFipKnBIALl3ZrN1vHOGyVTylCq1SErCEpMzmCTdwkukHezdIudR4YCJU6yiEIcFpTkuDZ3IZLuHAOLZgnOKeLdMeDfaK+bIC3eakhLBNSnNGyQzuN+gbIiHiehWuQZtUtRekmoqWhCQSgEEWe+52h/DJaEyFzVVJSFo5QQagSQAkKBCWcFycnG8TS9bPC1zUoM1GJilFKVKSsskEhT3DOxLNAri+mTDrtlAUTp9IIUKAEpJSAybEBzgv33jR6ThCkFKUzlmeUeWZZKXCjYgyxmWUgpz3eBEzilUsiXLacSZatgQQ4pINxa53AY2gmRJ8+YTLQVrVy1VM6wGAPmXAYW+UPkm2vRTqT7K86edKRMCVJRWaKFkJUu7ux5aS5uTsd4qtfwuYgAqFEtbc5IWkFiSCUPdxjMX/EpCpCVpmPWkcqSmWUgksXbJBe4/pFJo9SkKBKZMwJPMFyyAtObkOqq7OMd424pX30Qopukd0OkBlTKAhRZJYqKFEpLGkEssYOXuGDwGmSBLq/6hdhu3t6bj3jQca4IyFz5YSgCiamQKiBImN/1C1RBISbA3tiKPiZAJuaZiUqReqm90EkA5Db4GcxpF5doTi0Mna5CkMQWFgCfhOXw5uTmBpOqIsr4f19YmRKVNCUlQJNg72Hr07RFq+GTJCylYBYA2NmLX6xolHQkloiOxSATfZ/pCjqJyTanlHdj02jsVdBdH/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AutoShape 10" descr="data:image/jpeg;base64,/9j/4AAQSkZJRgABAQAAAQABAAD/2wCEAAkGBhQSERQUExQVFRQVGBgYGBYYGBgXGBgWFxsXGBkbHxYXHyYfGBojGhgcHy8gIyoqLCwsGh4xNTAqNSYrLCkBCQoKDgwOGg8PGiwkHyQsLCwpLC0sLCwsLCwpKSksLCwsLCwsLCwsLCwpLCkpLCwsLCwpLCksLCwsLCwsLCwsLP/AABEIAL8BCAMBIgACEQEDEQH/xAAcAAABBQEBAQAAAAAAAAAAAAAEAAIDBQYBBwj/xABGEAABAgUCBAQDBgQEAwYHAAABAhEAAxIhMQRBBSJRYQYTcYEykaEHFEKxwfBSYtHhFSMz8RY0QyRzgpKTsggXRFNUY3L/xAAZAQADAQEBAAAAAAAAAAAAAAAAAQIDBAX/xAAiEQACAgICAgMBAQAAAAAAAAAAAQIREjEDIUFREyJhMvD/2gAMAwEAAhEDEQA/APaAmHNHRCaMzMQEdpjohQDOiFChQ0B2HPDIUUOxzwnhrx2GFjnhQ2EIB2OhRyOwhihQoUAChQoUAChQoUAChQoUAChQoUAChQoUAChQoUAChQoUAChQoUAChRyqFAKwcGHiB9LMfvBLRNECEKOGFAA6EFRyK/jnEPu+nmzgKvLSVM7O3faGmNJvpFi8J4qtNx2WryAo0zJ6KkJuXsCbts8WSVA7gtFqgaaJI6I5HQYQIUIQnjsBQmjsKFCGKFChQAKFChQAKFChQAKFChQAKFChQAKFChQAKFCjjwAdjhMNUqIiYaQrJFTYb5sREQzEVRNhFcdgQqjsAjEfZtxiTLCdAmd582TLqWsEKQ5Z0pVksS1x19I9AJj57+xjiMnSrmzJ3lpmKZFUyb5ZEs3JSkpNXMkBgXxHsqfHWhONXI/8/SIYkmX7whGfHjzQuB96k3/mP5tCPj7Qf/lyb45s/SJHRoFmKTxj/wAhqv8Aul/lDE+OtCf/AKqT/wCa3sd4rdZ9ovDlBUs6hKgoEFkrKSCLhwljYxXgqLxkmAStQPO4MXF5ahn+VI/OLbwQsV65iP8Amlm3Rh/SPNk6fhbT2nTKwT5QqXyilVLOn+Mb7fOLjhWv4Vo9VLmS58wBFQciYUkFKg55cu0Sk0zpnOEo0r/zs9N47/ys9v8A7Uz/ANpjC6PUHyuCCokmYXuX9+vvAviT7ZBKmqlyZQmyyAAopmXdLqDNtf5GMh4Z4zJOukzVIOmRLV5hbzZj0tygF2uR8/SFJ2+g4klB5Ne/Ho+gxGIm6tQ1XFRWQEyAU8x5T5eR0v0ic/atoXIC5pYPaUs2GbgRlfFPiHhuo1EpaxqA5pmUoUklASaXB/npHzhy70ZcbS2Xum16m4P/AJh56quY81hnrfrG/EeHpXw0y5pH3sEp/wAk0KYEoSRtb/NcX6jq8bnQfaToJUtEpJnkS0AAmVMdkhrqa5YQo9bL5HF1iM1kj7/r9RInTly5enCCiXLXQolYcqJ3A/URL9npCJmsleb5lExICipyoCsPc3wMRnfFHinhespmGXqFL5U1plKTyFaSoKJsRSbODmANPx7hkjVaabKRPHlEhfK9RKFBP4uY1HMHkt8kXGj2eFGN0/2raJRIJmoI/ilq2ufhf6wWftJ0DP5x9PLmP8qYq0c5p4UZeT9pWgV/12x8SJgyQN094ZM+1DQB3nKtb/Tmd/5e0OwNXCjIp+1PQEP5kzD/AOlM/pDf/mroP45n/pL/AKQrQGwhRjz9qmicCqZf/wDWR33aJNJ9p2hmKKfMUghrrQoC/wDMHEFoDWQo8+4n9qYUtUvSiWWVT5s2opLEOoS5fMU3ySCbsDFDO8ecRWSPNlIUwLIlpFt/9VSj+XpCckgPXoaox4xM8T6xR5tbMALkUmSlVI3pEsPfP6QLN8U61JqGsnAbOZR7fCtDZ3hqaEz21SojJjyThH2n62XNSiemXqJamFgJM1yWBBHIb7FvWPW1iNEySNSojJh5hhihDaoUcIjsAz5WQpVDLSp6rOAA5NT2Y2B26DYQVw81KZioh/QWIBpOcv8A7xV6SYhBSZqFtckgDmBFrlxm5fvuxg3hq1syQEVVMcJcOS4JfcDtHK1RSLaQQSUgVZZ2PVmScFnLQ3Qy0zDQLWqByCm4DuWfFtoGE9W4B5S96uoy7Atf2iTSpqJUmbSkcoBva5GcEAgexiJOkXGNugydwSovUvNsDDNgbNDBwwPzrJKcBVTXNzy226bCHBC2P+afkB3tvvE0sqooUSQFBRLB/nt++8Qp+2VKHoil6ClImMlQVypJ5iCm55U8zc2SWLkbGCFyOrBJ/lLvgZx0wLNBukSKElKVA1qZTopMtQRQKDcEFKrs1/UQ6ShRLEm4L3Sw97NbDtsNotsjErzw8lTlQFIclTuo/AySl+bme7Bgb9ZZ3DHbYElIIUE5Ykejix3b2gxSigAEJUFct1AqSLkEMeazBj3y0FqRTLJUtN8MlFnFzcfSzbRDmUo3opJvC1sxqICri4DWAD7n9IL1ejK7BKWSanLEBjgFD5tnsbC5k/xK/wAcxV3YJSAXf+SwOYM/xdBBJQDUlSQwKWUoABR6tmFn2PAq9Jw4AC2MmkrsNjsGJ6DEEL4alyAkhmAURZL3KmTnpd8NE0zKMXGEpUVG55RZ6qvU2iUrSSD+EEKYhQcj+Y9UqIt+kU3RNAw4CikJCkqSAXUEqTUwZKgxdF79bQ6d4XSwFRs5Drmvf/xXxEPFOJhCl+WlkrJLDmpBNhVuBYPEUjiqlKTzqBADkUMb90vfpYxGT2i1FB03hgTLJSzpqIJqUol3cqLnt6Wjs7lJBWFs4BSGQcYLAsxbr+j0yphSp1nc1MAeuBnG30gXVTWVX6KZJUUAkPSAWdsN9TFRk3smSSHy5gNkvygAuOpYXuGcP1ubC0TaqWlFSQsFnDsSmqog7ON72d+0BztXUtQEy4BYuoMwsnHKPVnAhSUhm67Ou+bMHsDgjqN4rImiQkJDEJFzzAEZvektu3tEv3YuQClTBNJHwtZXYlQqbGxh2pCqVBAXcAZWWOBct2+Twl62ghKiysXakM+7b+96ohz66KUexk3gyS5MsGwdiRkXI+fa8BzpEtK0kJopF2BwGy1lXPr87mGbLmKqZd90rYW7e3SAQkAlQ8xi4FRceouzGzQlMbgB6DiJE9YZLhQK6iojfCQAA4794tJ+qmk1ihFhVSmonJIJNktkOH5j6nLTyRMnMKlOhnLS2LDmGXjWVpEt2MtQcrBXJDnFgxcMDY99iI1fZnoDMqYAlVSnTMLqKgBT+EAAAAuL7WtvEsyQu7L5mcc6SiwG52ubP06QN5lResU3CUgtfc0ixzY7+wiPTzqkm5SpzZRYvfIUw+uN3ikJkun1E4LT5lJHmJ8s05TUN0lnI6x9GzRePmqVqVVAkixBsUswD4G/QFz1j6Umq+sbQEQriNUSKiNQjUQ1oUcIjsAHyAmYACCXzYO/Yl9j8/S0Wel1SinkDi3xUuFOzOA/pnaKeUhw4LHoLn1a0WEpKlJCbBiSz0uC29mOcxzyNEFSFrXMUMBSbgg2e/TLu0H6TTKq5iSBjc7O5/SAtIlY2JJs4U6QAOmRbeOzteUmpmGLubt1x7RhJt9G0F5L6mjdRb97dcQSSN32zbb84yv+JkqTksdlMM7wXL4qUnme+xaxjJxZps0jKSGFgMX9OnzeGTJ81Ym/EkkljYkuLP7n8oAk8fS7MfSwf2ixkcSBBZw7j+0TbWxOBjJEudInoM2ql7m6gUjOLxtJviOQoJoUC9DlQaxLezb9IjnKQqkFJuWSr4U1HAK0moG3ws3cRZcdnydDLSucQpZslCTzKIyfwlA7moGqKcs6SXZKjgVY4lLdTqRSxLdACzdz26XiSRrpZUtBmS2QLXcqBFwj+Pf4Xd4o+F/aCfNV5slJQp2EtwpBPqecXwb4YhmjW6xEnyUzZTKSoBYUEqW5f+H4nfaoqFOIJRlDaDJMln6wqSFKAICOU00KOWcN3Nh17RR6vSLmzb1pATVmwBZuhJD43YZFosBxZ5bMrcALUCTZ+an4c4zFoiXyINLEgOzDmDficgswx0MEZeWS4GV1XBlJmK5gyiKXLEkhaiWuQWBx/SBE6dQNkqckpuNrF/f3vGq40keXKIHMmch1E5HlzRbqP7QDNlrrSBZ8s9V8XFkkQ5SCKobopszy1JuktZQcGwzcOOzQ+RpmPM7BiTfe/wA4nlyVJPS93O59d4mWhViGBHY+7sYycmXQ0SkCoXPfYC73MTJky5XM5wWs9/R7/wC8QBC1CzAlxbv9YcuSWZSiQMMQG9ane36wrCkP/wAVU7j2sPW4+cVszSKVNd1K51KubB2s/wDDZ79osUaYta7eme+H7esNkoK1BKkLc43SW6qFknFlXvAnWgaA9QPJLl2O2fyiBWsqQZaAXZgCzu3e+d4O1spIIcEMHalRIHXH1tCMuVLpUg7O56kdejbRSaJZR6Dhb+ZMUAGAJALcwVfmLhx6RYzwh7VAVVYSU1WbALDt07WgZGo80TEpt/mIPqQXb3LflvBhBIUCTXUkgMAki9wkByxNiCPxZjZMzaIgm752skA46kO9s7RDpZ4QkhF1C5DJUL7gC/0cWicSuQqSCXUpyFfiKnLEfCQcgtf0MRS9GCxZmLF1H6EYDDFyW7RdkMEnSAUKdT4Uaqk4szKAIIe3aPpGXMdCD1Sk/QR89HTgpKRZZYmo7Ehxz5Podoj4x9sGs5Uy1CWtCkB0j8MqpISxJF6iT1t0jbjZF0fRJVFZP8R6ZBIVqJKSHcGYkENYuH2Ib6R5dqf/AIgapEwJ05RNoFK6gU+YWBNJBsHJAviPGjqzdwCaqnN3N3d83MbJoLvR9Ocf+0XTaSbJTNqMqchS0z0sqXyliOVySO3aFHzTqOLzlyESlLUZSFEoSTZJNyydheFCsdMi04G7k7AGJBqBa3MDkHYbXPXeAXhFTxGJdll/iJ79iwz6H92iCYsruTgQKDDnHp2hYpFZEspTPm+4gtKVKAY1A2wBj/eB5S0nI+W36CJUz2HQDo5+naJkjSLoP0mgW1ai18KBf5t2i7lJKUHsHYYD7OfTMZmXrjSbk/1zmDE8TdN1s3qAR8townCTNYziaPhOiXUqcgrSTYp+EsCAoGYxdO7AZ3jK+JNYvVa6YQCpS5lCEgXsaUpAjZeEtcECsqdNRyrYeuLvmKPwIoHjmmJZvvL3x8RI+sVwf07MuX2j3D7LvsslcOlpmzkhesUnmV8SZYP4Ud2YFW92tEPjTwVJkpmTZPInULHmSr0GafxpAuhxUFAWJpNmvvNVrkS6a1oRUWTUoJqLOwfJYRm/HHGZP3YATUE1pLJWklr3YHHeN+RXFmEX2eR8T4eZawkLuClhsAWYWvbvF5LmKobl5SU2QvlIN82Y9mjL+IOLpVqkByQqnF2dhgRq9MrkBSUpI+Jwt8ElinlBLNZ44GqR0J2V3iWUTpXSTyzEEliGBCg4e7/rFDI4mhLJYmkBmuzdz0G9/ra38dTvL0iiC/NLSqzG4UDk1Na9skiPPNBxZAtMq7EHu7Nn6xpGDlElumbqVr1P8KrdCcHHpBap5VUC4ILF3Lxh5HiBANnsLbvuw6Z3gyX4oQonmKH6v+n6RD4pehqaPQNNo0KAuSc+j9xFj9xSw643v9XMYJHioBJqXU92QCfbGd/1g7hvjWWrlrKeykEqHXBcRm+ORS5I+TVTOHXdBYpNyX5h0sWjkzhPmF1gFQsFX5QbkZ/PYxQnxJJSoVLJJOyVbWv0bq0QS/FctRUQS7kfiF8m28ThMecTSyuHAcrAdhbHW/pbtFPxThk1KgEqFKiSygAHJ2VlL9WPaBNR4llJu7dbO5Bvjf8AOANd48SwCAtTXBSDttfGYqMJ3oUpRoedKZalJYsSFWc4N/S+0TS7kpqZhZJBL+4w1/nGakeKFpWqYUTKS7uLBRsHLMw6d4s+H+MpK1Mwllh8Vkkgbq/Ux0KEjFyRa6laSUg0C/xH1e+7egybwFL1ALpBQoKOxIBUBuKhe+WgvUatBSVVvUm7OAA/XpjqIb5lN8VG1iymF3IsVbM9oa0SySTpbVtzJBB6+gT0cA/KPOeLIabM7LX+Zj0GRqSkOCT1It7fLtHn3HQfvM4fzqOX+sbQJaAkSyXaIyIk80swxHRLfBjUCJ4UdUho7DGGq0QNNmJckjYdG6xArS4ZvnvmJdNOsp93gyWhIBdgbXUMbfl+cYuTRlk0yvGgPaHK4YoPi0WC1IqTd2O259YupE1C0gqACj9BjOztiM5cskNNt1ZkpenX+EGJtM6CLEq3FxY7e4jXy5CBs47MfzIgJWtlOSqXgswF7b56taJ+Zy8Gk4NbZTajRkFyljuL27/2gdM1yApJpALAddvW8aZHE5JS6pbNcj8T7epjs7XIL0A3Zhgd++0SuVraIxXllBoNbMlFTJUaha24x6t0iGZwefX/AKa3y6Uki9xcRoJevmIcy00m7kAqJGWc2HYiLvgfiEolqQpRW90sm4BaoF+4ta0WuSndFJ+Cjp1syUnzgVplFwZq1OHL2S+XgTUaucohBSE1WCQznowzGx1PENVMI8hK1IFg8piR1Kn/AEu20LTcJ1Sa1iWVrUAPhSlmu1BWfm4zDc7HgvRg1LmSVlRTSbMSz2bHUxd6fxdPVUQpVIYh1VKZ6mw5Lh43MnSrZ5mlmmzMEIOc4VzfpGI1ngacFqVLlTRLJ5QtBCgnZ27Qm412PBrQDxjis+dLpWpdBaoKLB0XSWOwcj5xnkykvd/36xf67gkxwZhSkjYJKe2OsM1PAFqZilx64ilyRSqwkm9FElKQC4JVZtgL/W0XOgmSkrBBSEmmoEPsH5ji5z6w4eHpjXZ+r2hh4AogOm/UF7ekP5Y+yaktom4fxCWfMKwlCUKSRSopUUFRBANwVNue8EyeMSDMJHICAC/MVKDmzJt29orf+HVNk9w3yiP/AIdX/EPkYecPY6Zcmak6hTyz5XlpAXzDIChc8oyzdobrvEAkrT5QSvmNWXCbBrMxzf0gEcJmlFJmqpxTzNswbpaGf4CHuSPUf3hZw9h2WnEuJyShflsSApk1OCXAFrVWJtAqfEYlCSaB5gDkpISQXNmaxPKf94HVwBBFioZfd44fDzAZLncHs377wlyQHTHf8XrUVhaRQsL5UgbghOcsTnJvFAmWdgTGm0vDUS3dIWSL4LdqdoM0k9CJaimUEpJYpJNR+eRB8yX8ohugHg3iOiWAu9LpHK7pO1TxaaTXhbJlqSVAWDl753LAgB+4ik1KZVzSUpNqWDud+0QT5AABlsG3D5/rCyTJzNboNSSb5S7i5Y72Vm7RiOKq/wC0TX/jUL9i0EKXMS5qznu/bpHE6BU2pZfqo9z23iotR7Y8kysV6NHBBs/QUsHcntA6tN3jZSTKtETwo6qWRmFFDJkJDsYdMmgWyIimmImiMbIUb2ESdRS4D3/e0XPDtHMWAUImUixUASLfF6nsIoJamLxotFxqaiUUiYxPpUH7xHIg6sudPKNNIKJagWAXMHOGd0kju194rZ2nIIqSQf4WB9LxW6eTTdZezHBse5g46kqQCFAvYAgEgYd/QfSOeUUtFZklQJUPMJKb7N/eIJiiwpdZ6CDOHSJfMVDmYk82wzb6N69IKQpAISAygSFpeojq1Vj88v0vOg7ZV6WcfxJUCOrhveCFah3FyLdx84sJnGpAZKgZl8EuQ7O197ZdukOmrRNS4JpBIcICQ7jKQ7Yu9/WIfugr9INHxWZKB8k01fUjqNjvF/pPF02hirmbI3f/APq35RngoB9z1HXFo55t2YnvZolt+Ato3fDvGATLFagtZUxBFB5jc7pCQO/SNJL4sgpKnSEi7uAOufS8eQr1gKqSARVk9S/TBiYTAi1SkhyzFhUzA26Pv3isvZa5Wj1FHGJE5KgVIUAHULEBvXMAyOE6eetVCAkC4UksdxjH0jFf40sIKfLQtJBClAUKLg3dOb7F/mYg8OeItRL1QCyUyV8pNJNIDtY74tvAvsP5bZr+J+GJdTeaoE4rZT+4Kce8VJ8NTCHTMlm5tcPi24+sSztCNVM8xE4KUklTVDezFNlC3Y3iTSaTVJXQfLCCb1LexIsRThomvQPt6Kg8MnpLFBKQ9kgqD+0C6lRQWUkp9QbexFo0Gq0CzNKfIUEs1kBSVEfC5SOVIA9bgRNw7RTTTUASCUqC1NcC7ynKQCCGu7bWgcScW3Rll2OQxBL3/XtEYmBrkMXva/zjXcV8NSihlSkldykofJb8IzYt7RQcS8Ny1S5aRNCFGxytKt9mCW7w1Ebg0VitSSWbOPz9o4tamLlRAyG+oAg7XcFVpgkrmJmFmApACQxLFiXH9b5gbUS1zkoXLJAJYhICnOb9PSDT/CcmnTIzMl0hjMBIBNg/yiJUxIFSSygAHUah60/vaJpGiXS5NgC5II9D6MIk1WkUp6eUMABTYbktuWHzMGSByB9FqgVgsyCCSCA/V3aHokyGsOgsBkntmzPAKdRSQXDMRYMen79YmSAiWlSWuSfTclxFMmyY6WUVUlNTh3ZrgYzm/wBYmlaSUAClRpLsFWbrYbRX6lSkiy6SplWzHJRqdSiknuS7dWftEtWtlZJbRafctElQVOUagBYBwSbO7h4dN4DJmKPkkKaw+JiHckH9+8Vip6QC1/YN0/K0P0nElILplII6uxILWAwLBnicZV0yrj6Jdd4SCjZnbaq3yH17xyJJfGZtN++SMeguTkQoFLmXVhcDETFgmwaGoUN4IRowdxEqeH2fpn37R6ecUTQ2VOBIsG7/ALtBKZzpCSE8pd2ZV9iRcj1eIUaJtw/rtBCdNSLkP77RlJojBjNQlSrWA6C9o5JqltcEenX9YKKOxL+7Q8ISzjA3f5xnl1ReDojTrColAAFQ6sBcn39IhlyJhFT/AMThgxx0xmCkSr1MBY/tvT9IgmS7s5tjpeGpIaVEejkLruVOzjLhuYF+j399ov8AhHAFqd60sHJUCbn9TuPyiulTabAte/57YvtE8jjEytwp11YdxknJsb3uc3iZylJdDVLZeafSGWpIYGli5thy732JIpDh4DnEFiEFIJKacioDYADttvDdNxEqcL3d7W53LjDbW/vFroEyw7JSVs1SQQ4LEJAsRYNe35xytuP9FOKeihUGOae+Qdh6QVpeLy3pKfhLO7E+/wDvBmm08pTpmD4XCRsokkizglIDhjuIG+5JH+nLAsQSDzEksCwtTc2h3HTMGgictKmUiwUSCkF2HdVmu/pAWqQCmkL9KDUcsXJ7QTKkqQGUkk3v0BcH53hv3VLiilIezML7Ft/zuIjJJkWQaXS0PSpwA3831GHG0WyfE2pf/VWqgAFKgCn0ZXWxtAU+UzAh3tZgSWtEcnTsFKJWxa17WyCHJh5N9jTa0aed42Jlv5DTCAK5aikMH/CqoVEnMTaPWyUFKxPcrutBl0qMxmDrTZr5PQxjZaqgSVCgCyRdmfJbviGk4FQKCLAnDXy3ML9Pk0UmyvkkbyTxGelf+tpjdwApytKrBmzcG9sG0c1fHCpCkJdCr3UpISOa7MfVg3rGCRKpCWIT3DZN73t7fpHNXxGcopQGUkCoEAJ9qwHPu8Xsr5XRrP8Ah2TqAmtPN+NVyG3FQVSL3ZopvEHEfuswIlS1CWkMsMc7Xc2ZtzgxdaDX6SfpvL1CfKIbnCnRM/mYEEEHObxJKkqrBGrkzUBKi5USQBdICVm5PSK6qn2VSaMbM10xaSTLmJwpxLcMC4fB367xNwnik2umbJmqlqVulTKAGCQAffN4u+J8Z1EhwuVNFiylparuH/rFydd5ksCtYWoYQRLPU9WPbNodRrQowRTzeCyRzLkrkpZ6wolIHYLdj6xm9dxiUkzJbEpSogBQCfywDG44lw4zJTeZMY2KgrzGBySCq/tGP1ngkzJp/wC0JUTdR8vmT0dAL+pEOMYv+ipwb0dXKkzTdSSqkMXYJDAkjuTaOnh1BAKnuR8VRAUxv7AxVanw1OlrAlPNSAHUOVI3a5/No0HC/Dk+exUoSqXZCw5IpsXRYp9TtBKFafRlhK6M7qJgKzdgLMzWG39Y4mb1jZaicZaQhEpE0A1LKEBQDDorBb6NGUmpUpx5TKUq1CSDYNgMGe/rBVjaoYvUBmB62Pr+/nCjquELWonylgMEv0J/F0ax9IUPGJNFUSkE2IPXP1/WCUlJsYHXKIun3Pr3+kSBBBznJN7xo6KTaCkpbDPeI1yy7/vvHPuJVd9xkH5wgkvb09XjM0TfklWu24vkQ0q2aF5Khb5fsxEsFOT7DZ4KsJSYXWVHFv3/AEhMGe7j94gSWtnGe/72gpCmD3PyD9oTVEZHJqElu/xWY7HMW3CZlIfHLlzlIZIa4BAJbc1Z6ZueuYfhQQPffZzBum1K0gpKmCgymtU2AevpDlF1sV9llqZNP+mhBLNuyAz9blxk4YQPpeM1KCAg1EJCKVFISpSgXIXVZiRkMWLxH97K6klZLgIN+ahLMO4YM3aCeHaEGorUEB6hSGVMDgJSH5XTcupgL74n6pfYd2W2n4SpQSVLQHWUVEhRbKWBAJLYIYEtcPByOHSwpXMWFgpRCCosBUEkVJR/KxdmvAs7igmrXLmBSpiSEIINcwEO1io+YB6/iDPaJV+aapYSlYSkglQpWJjAgLXMsMEctLsASCb8slJv0Wsdg6+GAJ83zEhyUsl7BO4S9sWLjJaIlyyEpXUlZBcYSpO73Jf169IXlzUThLrQZg2rEulVJUDzMGuM2ckd4kHBp1QVMSoS6SUKUgBKglioWsfn0g7W2ZtN6RGSFJNLki5KuvanLWtA+p5EFShUH5aeUB+YgjcdScE9oll6haFCuUyQ7pBUFBxUGBGSGt0hxkpuFpd73VckgHDHZ94F0+xRh7K3ienmmWihkgC6XJIuGDgMPcxGStUs2FSKX5zUoAhsZHq2IutNLCSVBqUsQlTu5dIAU9hhwfaBTqElRebSs3CUMConvswItveNFPxQdRKxCmQVFKQ55wHCksbfEXcnpEmumESwpNIYOb/E4xi5faJ9TKBNVicFJ7AfG2/f6RBOmSULYJSksHwsXyAo4HfvGiabuhtLZWomLWtKQnI3FjZyCTgPBapqhkFks9BGDfF72wRB81SSGBxdndiBuNv6wJQAgoQpqjUDkJv88bxWafgz+vgm/wAQmLTQta6FoopUUnlCgr/wgEDAi/l8fkzl1amVLmLQkMqUsylUhx/GyjfpuYzyZKQAkK8xrljuSbu/LeA9VoQU1JFJYu4JUSSWtg2s/pDTt7KjKtM3nD/Fcpc0pJVJuUpZ2IAstw4C2JG8X86WlKHczQQCaK6lWYWAd23jxRaikpu5bBdxdiG+cWitWoimqclPRS1hI7WLDJts+8U4Uax5WtnoU3iFSf8AMlTUpvZSCC2ACk393ftFKyQQalpBVSJawVPbICmKcN2iu4V49XphNSSqaFFzWT8ZDOL+kE8U8QaLWJTMV94084AAUrCpYODykOxvvvAolZ2i41OvlypfwpYlrgCWS4e5DnO8CrmhUrypJEkG7unuT0ff0PpGS1+qqQKZgKU/xcqvlcdog4ZrlJV5YXkNWnADg7jr+7w1C1Ys7LLXaacl6tQkukmlhYZzsfaFFjI1spSqTJSSoB1HchLi9PVvrChX+GbhZhTPdh+39ImTOt1P5R2fpDgJAb5kfveOS5JSCQL4HY7xv9WinBh2l4mpIIIETickHDYt3gPTyyWIZ797/wBYKk6fnc4/b/SMJJGiUvJKJwNyPT+sRzFJJdr+v0iSetgd2xsz/qwgOX0ZrH93zExXkcok4S/T5/vpEiJAb06gZ9zEellWfH7e/r1iSahiclOB09f30hMycGuxupUO9OwsbxGlSQoGkqu5TcP8t3hFDsCfbcHe5x6xKhTAgbfxH8hDI/RakIUoqQKAS4SpyX9d4gXPKbOOg7e/zPzhs7VAnc92iOYgKTsX9iIpL2DYdoVqlrExAUEImBMyekOntQopqSc46iNHw/xFLmqKp+mRqSFACbMUgLeYS3m7LD5UGxcxjpc6WhCxQlSjhRKgUsRgYL9SN4dpdYFMCHmGYllFmpAAp9LD0bvZ8nGpoFJrR6FJ4fptMtTpKpy0rKJZCEywVE0mXOSpT8oDJKrP1tFvoNXplSF0gIMutflBZWJilJKyBKFNabBmwel3yen8SpnCjUIHn/g1CXUQxNMsISCMn1xFErXzzPdKymc7AghCkq5SBWWY262u+4jgfBLk/p0a/Io6NVquLadc90oVSo1UKXShKgkBSxRdOHZTtByOGrngqmpokKAEtaa5lNAYLS7r8pxgjBtiKGXxCUUBB86fMCVHkAARPWVBlkOqylG5JCsgi4iOVqDXJrWogcqUIUmYtCksn4VFQ68tnAED4mtBkrssNbp5MtNCZoWssUqSUKRMJJHNd0EC7K2gKdMCFlDBNQdJLqTUkAPXTgncbJZy8NnrlnnQoIKUhwqkmpzzBNLIdvhHe5eIZsqcmWoukiankUWJSAUlwUGx9Rh4qK9kNXdHUyJabqSkJUxIDlxeolXX2hkyQg1El0BNmDgVYO5PyEVCpCpZ/wAxdaACqkPhiPY9IfqNUFgFpi0sBTdwlGBVsACwzG3xu7snGSJdUo/5flEgHK0pJSEkjYdA9oA1MmYk1fDbDF1bu3Q5zFnwxCmUKAiWWZ1F2ySS93BZm265Dna6lZCjUxJ5S3UgJNv20bRdOkEUr0LRyVUgrUlz8Li4Tg4/KLBGnIAKlOg8pTYki4K6P4SXDjcRXz5dakmkpIbKncKc/P8AODpulUtipBUkAVKvVTchP936REn32RLqTAFzUO/KFJJLkFjdtsJv7NEqtBcOk1EOXJLVMXyzEe8NmaVEsVIJWRfluytiWFhkZic6kOylPSb3e3Yt2im+vqO1SQLqtMspBYOLO7ECzBjt6QCJZd1Icl79Q1u3vFl9/dDOpVO4/UbDvFdN11fKOWklrnG7+wi+PL0EfVEHmkghvVsW9IboZ5SoswDEEkA2Pri7CCRVcEWFycvgAfT6QydpmSWypsFgwcm2+I2TWik1okTxUJG9WxGG9Cf0hRXTJd2b9cwoeER0iy+6KsosQbOHJDelsQRI0zJDqUk5Zm93N2MRmcTLSWDkmzfwsH6f7Q4akgsq7MB6bj0jBuT6OtRVhKZSiLbvki/Tt7RNJlAHt/T9iI06uoKH8JzuevpeA1asP3y23+8Z030X0gqakMxFty9gx6RHM1D3F+gx+/7RBM1YNiHcs8cmTwSwDDHuYpR9mTkP00xVyTs42PyhqNWfhuwuLDLden9IlTZkkuAnO7H9O0RSpoenLN+3MPrsmshitKanu7joz9HERrSWb6DHTH7xF4hKXV5hKRYggBblORc29YAmplqXyEqT1ppPyfaBTJlCgBRCWzu+Mw86ksSQRe3+8SahACrXIAI/LeOCS9zuR7bN+WIu09meIFq5QKhQoq5QS4pY7jNwOu/SCdEmkJCuVRJNZLAJCVAjo5t3hKk+WHfmPSBl6pwxFwc9un940TyVIf4PE6pYCU1OQAkPcvYBtziO66apE5YCFSWUQZRKiU7FJe56XgQzMMGIe4dz0+XaGKU5c5i1FCottFOWavJ8wpDLWjCLBlVUNy5AxYtDp2qlHUBkeWhw/lqCwHDGkrZw9wCez7xWaectLhKimoUliQ4OxbI7QaiT5qUJKpculKiFUM7B2JlpJUbWJ+d4lpXbBpMN0hGAiogs5IYucEPb5mL6TqwhBpUQrmFFDAoQl6rA8ruGN/zgbS6WVLABQFOQoqNyAoMQHAPft3i81qgookTEgoEpQSUE1AdQFGkKdIPRi1487knFuqHxx/TPKkzAgLWEiWAk1FRDhYJIAWASetIIxE3DihSCoTAhQOFFipKnBIALl3ZrN1vHOGyVTylCq1SErCEpMzmCTdwkukHezdIudR4YCJU6yiEIcFpTkuDZ3IZLuHAOLZgnOKeLdMeDfaK+bIC3eakhLBNSnNGyQzuN+gbIiHiehWuQZtUtRekmoqWhCQSgEEWe+52h/DJaEyFzVVJSFo5QQagSQAkKBCWcFycnG8TS9bPC1zUoM1GJilFKVKSsskEhT3DOxLNAri+mTDrtlAUTp9IIUKAEpJSAybEBzgv33jR6ThCkFKUzlmeUeWZZKXCjYgyxmWUgpz3eBEzilUsiXLacSZatgQQ4pINxa53AY2gmRJ8+YTLQVrVy1VM6wGAPmXAYW+UPkm2vRTqT7K86edKRMCVJRWaKFkJUu7ux5aS5uTsd4qtfwuYgAqFEtbc5IWkFiSCUPdxjMX/EpCpCVpmPWkcqSmWUgksXbJBe4/pFJo9SkKBKZMwJPMFyyAtObkOqq7OMd424pX30Qopukd0OkBlTKAhRZJYqKFEpLGkEssYOXuGDwGmSBLq/6hdhu3t6bj3jQca4IyFz5YSgCiamQKiBImN/1C1RBISbA3tiKPiZAJuaZiUqReqm90EkA5Db4GcxpF5doTi0Mna5CkMQWFgCfhOXw5uTmBpOqIsr4f19YmRKVNCUlQJNg72Hr07RFq+GTJCylYBYA2NmLX6xolHQkloiOxSATfZ/pCjqJyTanlHdj02jsVdBdH/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4" name="AutoShape 12" descr="data:image/jpeg;base64,/9j/4AAQSkZJRgABAQAAAQABAAD/2wCEAAkGBhQSERQUExQVFRQVGBgYGBYYGBgXGBgWFxsXGBkbHxYXHyYfGBojGhgcHy8gIyoqLCwsGh4xNTAqNSYrLCkBCQoKDgwOGg8PGiwkHyQsLCwpLC0sLCwsLCwpKSksLCwsLCwsLCwsLCwpLCkpLCwsLCwpLCksLCwsLCwsLCwsLP/AABEIAL8BCAMBIgACEQEDEQH/xAAcAAABBQEBAQAAAAAAAAAAAAAEAAIDBQYBBwj/xABGEAABAgUCBAQDBgQEAwYHAAABAhEAAxIhMQRBBSJRYQYTcYEykaEHFEKxwfBSYtHhFSMz8RY0QyRzgpKTsggXRFNUY3L/xAAZAQADAQEBAAAAAAAAAAAAAAAAAQIDBAX/xAAiEQACAgICAgMBAQAAAAAAAAAAAQIREjEDIUFREyJhMvD/2gAMAwEAAhEDEQA/APaAmHNHRCaMzMQEdpjohQDOiFChQ0B2HPDIUUOxzwnhrx2GFjnhQ2EIB2OhRyOwhihQoUAChQoUAChQoUAChQoUAChQoUAChQoUAChQoUAChQoUAChQoUAChRyqFAKwcGHiB9LMfvBLRNECEKOGFAA6EFRyK/jnEPu+nmzgKvLSVM7O3faGmNJvpFi8J4qtNx2WryAo0zJ6KkJuXsCbts8WSVA7gtFqgaaJI6I5HQYQIUIQnjsBQmjsKFCGKFChQAKFChQAKFChQAKFChQAKFChQAKFChQAKFCjjwAdjhMNUqIiYaQrJFTYb5sREQzEVRNhFcdgQqjsAjEfZtxiTLCdAmd582TLqWsEKQ5Z0pVksS1x19I9AJj57+xjiMnSrmzJ3lpmKZFUyb5ZEs3JSkpNXMkBgXxHsqfHWhONXI/8/SIYkmX7whGfHjzQuB96k3/mP5tCPj7Qf/lyb45s/SJHRoFmKTxj/wAhqv8Aul/lDE+OtCf/AKqT/wCa3sd4rdZ9ovDlBUs6hKgoEFkrKSCLhwljYxXgqLxkmAStQPO4MXF5ahn+VI/OLbwQsV65iP8Amlm3Rh/SPNk6fhbT2nTKwT5QqXyilVLOn+Mb7fOLjhWv4Vo9VLmS58wBFQciYUkFKg55cu0Sk0zpnOEo0r/zs9N47/ys9v8A7Uz/ANpjC6PUHyuCCokmYXuX9+vvAviT7ZBKmqlyZQmyyAAopmXdLqDNtf5GMh4Z4zJOukzVIOmRLV5hbzZj0tygF2uR8/SFJ2+g4klB5Ne/Ho+gxGIm6tQ1XFRWQEyAU8x5T5eR0v0ic/atoXIC5pYPaUs2GbgRlfFPiHhuo1EpaxqA5pmUoUklASaXB/npHzhy70ZcbS2Xum16m4P/AJh56quY81hnrfrG/EeHpXw0y5pH3sEp/wAk0KYEoSRtb/NcX6jq8bnQfaToJUtEpJnkS0AAmVMdkhrqa5YQo9bL5HF1iM1kj7/r9RInTly5enCCiXLXQolYcqJ3A/URL9npCJmsleb5lExICipyoCsPc3wMRnfFHinhespmGXqFL5U1plKTyFaSoKJsRSbODmANPx7hkjVaabKRPHlEhfK9RKFBP4uY1HMHkt8kXGj2eFGN0/2raJRIJmoI/ilq2ufhf6wWftJ0DP5x9PLmP8qYq0c5p4UZeT9pWgV/12x8SJgyQN094ZM+1DQB3nKtb/Tmd/5e0OwNXCjIp+1PQEP5kzD/AOlM/pDf/mroP45n/pL/AKQrQGwhRjz9qmicCqZf/wDWR33aJNJ9p2hmKKfMUghrrQoC/wDMHEFoDWQo8+4n9qYUtUvSiWWVT5s2opLEOoS5fMU3ySCbsDFDO8ecRWSPNlIUwLIlpFt/9VSj+XpCckgPXoaox4xM8T6xR5tbMALkUmSlVI3pEsPfP6QLN8U61JqGsnAbOZR7fCtDZ3hqaEz21SojJjyThH2n62XNSiemXqJamFgJM1yWBBHIb7FvWPW1iNEySNSojJh5hhihDaoUcIjsAz5WQpVDLSp6rOAA5NT2Y2B26DYQVw81KZioh/QWIBpOcv8A7xV6SYhBSZqFtckgDmBFrlxm5fvuxg3hq1syQEVVMcJcOS4JfcDtHK1RSLaQQSUgVZZ2PVmScFnLQ3Qy0zDQLWqByCm4DuWfFtoGE9W4B5S96uoy7Atf2iTSpqJUmbSkcoBva5GcEAgexiJOkXGNugydwSovUvNsDDNgbNDBwwPzrJKcBVTXNzy226bCHBC2P+afkB3tvvE0sqooUSQFBRLB/nt++8Qp+2VKHoil6ClImMlQVypJ5iCm55U8zc2SWLkbGCFyOrBJ/lLvgZx0wLNBukSKElKVA1qZTopMtQRQKDcEFKrs1/UQ6ShRLEm4L3Sw97NbDtsNotsjErzw8lTlQFIclTuo/AySl+bme7Bgb9ZZ3DHbYElIIUE5Ykejix3b2gxSigAEJUFct1AqSLkEMeazBj3y0FqRTLJUtN8MlFnFzcfSzbRDmUo3opJvC1sxqICri4DWAD7n9IL1ejK7BKWSanLEBjgFD5tnsbC5k/xK/wAcxV3YJSAXf+SwOYM/xdBBJQDUlSQwKWUoABR6tmFn2PAq9Jw4AC2MmkrsNjsGJ6DEEL4alyAkhmAURZL3KmTnpd8NE0zKMXGEpUVG55RZ6qvU2iUrSSD+EEKYhQcj+Y9UqIt+kU3RNAw4CikJCkqSAXUEqTUwZKgxdF79bQ6d4XSwFRs5Drmvf/xXxEPFOJhCl+WlkrJLDmpBNhVuBYPEUjiqlKTzqBADkUMb90vfpYxGT2i1FB03hgTLJSzpqIJqUol3cqLnt6Wjs7lJBWFs4BSGQcYLAsxbr+j0yphSp1nc1MAeuBnG30gXVTWVX6KZJUUAkPSAWdsN9TFRk3smSSHy5gNkvygAuOpYXuGcP1ubC0TaqWlFSQsFnDsSmqog7ON72d+0BztXUtQEy4BYuoMwsnHKPVnAhSUhm67Ou+bMHsDgjqN4rImiQkJDEJFzzAEZvektu3tEv3YuQClTBNJHwtZXYlQqbGxh2pCqVBAXcAZWWOBct2+Twl62ghKiysXakM+7b+96ohz66KUexk3gyS5MsGwdiRkXI+fa8BzpEtK0kJopF2BwGy1lXPr87mGbLmKqZd90rYW7e3SAQkAlQ8xi4FRceouzGzQlMbgB6DiJE9YZLhQK6iojfCQAA4794tJ+qmk1ihFhVSmonJIJNktkOH5j6nLTyRMnMKlOhnLS2LDmGXjWVpEt2MtQcrBXJDnFgxcMDY99iI1fZnoDMqYAlVSnTMLqKgBT+EAAAAuL7WtvEsyQu7L5mcc6SiwG52ubP06QN5lResU3CUgtfc0ixzY7+wiPTzqkm5SpzZRYvfIUw+uN3ikJkun1E4LT5lJHmJ8s05TUN0lnI6x9GzRePmqVqVVAkixBsUswD4G/QFz1j6Umq+sbQEQriNUSKiNQjUQ1oUcIjsAHyAmYACCXzYO/Yl9j8/S0Wel1SinkDi3xUuFOzOA/pnaKeUhw4LHoLn1a0WEpKlJCbBiSz0uC29mOcxzyNEFSFrXMUMBSbgg2e/TLu0H6TTKq5iSBjc7O5/SAtIlY2JJs4U6QAOmRbeOzteUmpmGLubt1x7RhJt9G0F5L6mjdRb97dcQSSN32zbb84yv+JkqTksdlMM7wXL4qUnme+xaxjJxZps0jKSGFgMX9OnzeGTJ81Ym/EkkljYkuLP7n8oAk8fS7MfSwf2ixkcSBBZw7j+0TbWxOBjJEudInoM2ql7m6gUjOLxtJviOQoJoUC9DlQaxLezb9IjnKQqkFJuWSr4U1HAK0moG3ws3cRZcdnydDLSucQpZslCTzKIyfwlA7moGqKcs6SXZKjgVY4lLdTqRSxLdACzdz26XiSRrpZUtBmS2QLXcqBFwj+Pf4Xd4o+F/aCfNV5slJQp2EtwpBPqecXwb4YhmjW6xEnyUzZTKSoBYUEqW5f+H4nfaoqFOIJRlDaDJMln6wqSFKAICOU00KOWcN3Nh17RR6vSLmzb1pATVmwBZuhJD43YZFosBxZ5bMrcALUCTZ+an4c4zFoiXyINLEgOzDmDficgswx0MEZeWS4GV1XBlJmK5gyiKXLEkhaiWuQWBx/SBE6dQNkqckpuNrF/f3vGq40keXKIHMmch1E5HlzRbqP7QDNlrrSBZ8s9V8XFkkQ5SCKobopszy1JuktZQcGwzcOOzQ+RpmPM7BiTfe/wA4nlyVJPS93O59d4mWhViGBHY+7sYycmXQ0SkCoXPfYC73MTJky5XM5wWs9/R7/wC8QBC1CzAlxbv9YcuSWZSiQMMQG9ane36wrCkP/wAVU7j2sPW4+cVszSKVNd1K51KubB2s/wDDZ79osUaYta7eme+H7esNkoK1BKkLc43SW6qFknFlXvAnWgaA9QPJLl2O2fyiBWsqQZaAXZgCzu3e+d4O1spIIcEMHalRIHXH1tCMuVLpUg7O56kdejbRSaJZR6Dhb+ZMUAGAJALcwVfmLhx6RYzwh7VAVVYSU1WbALDt07WgZGo80TEpt/mIPqQXb3LflvBhBIUCTXUkgMAki9wkByxNiCPxZjZMzaIgm752skA46kO9s7RDpZ4QkhF1C5DJUL7gC/0cWicSuQqSCXUpyFfiKnLEfCQcgtf0MRS9GCxZmLF1H6EYDDFyW7RdkMEnSAUKdT4Uaqk4szKAIIe3aPpGXMdCD1Sk/QR89HTgpKRZZYmo7Ehxz5Podoj4x9sGs5Uy1CWtCkB0j8MqpISxJF6iT1t0jbjZF0fRJVFZP8R6ZBIVqJKSHcGYkENYuH2Ib6R5dqf/AIgapEwJ05RNoFK6gU+YWBNJBsHJAviPGjqzdwCaqnN3N3d83MbJoLvR9Ocf+0XTaSbJTNqMqchS0z0sqXyliOVySO3aFHzTqOLzlyESlLUZSFEoSTZJNyydheFCsdMi04G7k7AGJBqBa3MDkHYbXPXeAXhFTxGJdll/iJ79iwz6H92iCYsruTgQKDDnHp2hYpFZEspTPm+4gtKVKAY1A2wBj/eB5S0nI+W36CJUz2HQDo5+naJkjSLoP0mgW1ai18KBf5t2i7lJKUHsHYYD7OfTMZmXrjSbk/1zmDE8TdN1s3qAR8townCTNYziaPhOiXUqcgrSTYp+EsCAoGYxdO7AZ3jK+JNYvVa6YQCpS5lCEgXsaUpAjZeEtcECsqdNRyrYeuLvmKPwIoHjmmJZvvL3x8RI+sVwf07MuX2j3D7LvsslcOlpmzkhesUnmV8SZYP4Ud2YFW92tEPjTwVJkpmTZPInULHmSr0GafxpAuhxUFAWJpNmvvNVrkS6a1oRUWTUoJqLOwfJYRm/HHGZP3YATUE1pLJWklr3YHHeN+RXFmEX2eR8T4eZawkLuClhsAWYWvbvF5LmKobl5SU2QvlIN82Y9mjL+IOLpVqkByQqnF2dhgRq9MrkBSUpI+Jwt8ElinlBLNZ44GqR0J2V3iWUTpXSTyzEEliGBCg4e7/rFDI4mhLJYmkBmuzdz0G9/ra38dTvL0iiC/NLSqzG4UDk1Na9skiPPNBxZAtMq7EHu7Nn6xpGDlElumbqVr1P8KrdCcHHpBap5VUC4ILF3Lxh5HiBANnsLbvuw6Z3gyX4oQonmKH6v+n6RD4pehqaPQNNo0KAuSc+j9xFj9xSw643v9XMYJHioBJqXU92QCfbGd/1g7hvjWWrlrKeykEqHXBcRm+ORS5I+TVTOHXdBYpNyX5h0sWjkzhPmF1gFQsFX5QbkZ/PYxQnxJJSoVLJJOyVbWv0bq0QS/FctRUQS7kfiF8m28ThMecTSyuHAcrAdhbHW/pbtFPxThk1KgEqFKiSygAHJ2VlL9WPaBNR4llJu7dbO5Bvjf8AOANd48SwCAtTXBSDttfGYqMJ3oUpRoedKZalJYsSFWc4N/S+0TS7kpqZhZJBL+4w1/nGakeKFpWqYUTKS7uLBRsHLMw6d4s+H+MpK1Mwllh8Vkkgbq/Ux0KEjFyRa6laSUg0C/xH1e+7egybwFL1ALpBQoKOxIBUBuKhe+WgvUatBSVVvUm7OAA/XpjqIb5lN8VG1iymF3IsVbM9oa0SySTpbVtzJBB6+gT0cA/KPOeLIabM7LX+Zj0GRqSkOCT1It7fLtHn3HQfvM4fzqOX+sbQJaAkSyXaIyIk80swxHRLfBjUCJ4UdUho7DGGq0QNNmJckjYdG6xArS4ZvnvmJdNOsp93gyWhIBdgbXUMbfl+cYuTRlk0yvGgPaHK4YoPi0WC1IqTd2O259YupE1C0gqACj9BjOztiM5cskNNt1ZkpenX+EGJtM6CLEq3FxY7e4jXy5CBs47MfzIgJWtlOSqXgswF7b56taJ+Zy8Gk4NbZTajRkFyljuL27/2gdM1yApJpALAddvW8aZHE5JS6pbNcj8T7epjs7XIL0A3Zhgd++0SuVraIxXllBoNbMlFTJUaha24x6t0iGZwefX/AKa3y6Uki9xcRoJevmIcy00m7kAqJGWc2HYiLvgfiEolqQpRW90sm4BaoF+4ta0WuSndFJ+Cjp1syUnzgVplFwZq1OHL2S+XgTUaucohBSE1WCQznowzGx1PENVMI8hK1IFg8piR1Kn/AEu20LTcJ1Sa1iWVrUAPhSlmu1BWfm4zDc7HgvRg1LmSVlRTSbMSz2bHUxd6fxdPVUQpVIYh1VKZ6mw5Lh43MnSrZ5mlmmzMEIOc4VzfpGI1ngacFqVLlTRLJ5QtBCgnZ27Qm412PBrQDxjis+dLpWpdBaoKLB0XSWOwcj5xnkykvd/36xf67gkxwZhSkjYJKe2OsM1PAFqZilx64ilyRSqwkm9FElKQC4JVZtgL/W0XOgmSkrBBSEmmoEPsH5ji5z6w4eHpjXZ+r2hh4AogOm/UF7ekP5Y+yaktom4fxCWfMKwlCUKSRSopUUFRBANwVNue8EyeMSDMJHICAC/MVKDmzJt29orf+HVNk9w3yiP/AIdX/EPkYecPY6Zcmak6hTyz5XlpAXzDIChc8oyzdobrvEAkrT5QSvmNWXCbBrMxzf0gEcJmlFJmqpxTzNswbpaGf4CHuSPUf3hZw9h2WnEuJyShflsSApk1OCXAFrVWJtAqfEYlCSaB5gDkpISQXNmaxPKf94HVwBBFioZfd44fDzAZLncHs377wlyQHTHf8XrUVhaRQsL5UgbghOcsTnJvFAmWdgTGm0vDUS3dIWSL4LdqdoM0k9CJaimUEpJYpJNR+eRB8yX8ohugHg3iOiWAu9LpHK7pO1TxaaTXhbJlqSVAWDl753LAgB+4ik1KZVzSUpNqWDud+0QT5AABlsG3D5/rCyTJzNboNSSb5S7i5Y72Vm7RiOKq/wC0TX/jUL9i0EKXMS5qznu/bpHE6BU2pZfqo9z23iotR7Y8kysV6NHBBs/QUsHcntA6tN3jZSTKtETwo6qWRmFFDJkJDsYdMmgWyIimmImiMbIUb2ESdRS4D3/e0XPDtHMWAUImUixUASLfF6nsIoJamLxotFxqaiUUiYxPpUH7xHIg6sudPKNNIKJagWAXMHOGd0kju194rZ2nIIqSQf4WB9LxW6eTTdZezHBse5g46kqQCFAvYAgEgYd/QfSOeUUtFZklQJUPMJKb7N/eIJiiwpdZ6CDOHSJfMVDmYk82wzb6N69IKQpAISAygSFpeojq1Vj88v0vOg7ZV6WcfxJUCOrhveCFah3FyLdx84sJnGpAZKgZl8EuQ7O197ZdukOmrRNS4JpBIcICQ7jKQ7Yu9/WIfugr9INHxWZKB8k01fUjqNjvF/pPF02hirmbI3f/APq35RngoB9z1HXFo55t2YnvZolt+Ato3fDvGATLFagtZUxBFB5jc7pCQO/SNJL4sgpKnSEi7uAOufS8eQr1gKqSARVk9S/TBiYTAi1SkhyzFhUzA26Pv3isvZa5Wj1FHGJE5KgVIUAHULEBvXMAyOE6eetVCAkC4UksdxjH0jFf40sIKfLQtJBClAUKLg3dOb7F/mYg8OeItRL1QCyUyV8pNJNIDtY74tvAvsP5bZr+J+GJdTeaoE4rZT+4Kce8VJ8NTCHTMlm5tcPi24+sSztCNVM8xE4KUklTVDezFNlC3Y3iTSaTVJXQfLCCb1LexIsRThomvQPt6Kg8MnpLFBKQ9kgqD+0C6lRQWUkp9QbexFo0Gq0CzNKfIUEs1kBSVEfC5SOVIA9bgRNw7RTTTUASCUqC1NcC7ynKQCCGu7bWgcScW3Rll2OQxBL3/XtEYmBrkMXva/zjXcV8NSihlSkldykofJb8IzYt7RQcS8Ny1S5aRNCFGxytKt9mCW7w1Ebg0VitSSWbOPz9o4tamLlRAyG+oAg7XcFVpgkrmJmFmApACQxLFiXH9b5gbUS1zkoXLJAJYhICnOb9PSDT/CcmnTIzMl0hjMBIBNg/yiJUxIFSSygAHUah60/vaJpGiXS5NgC5II9D6MIk1WkUp6eUMABTYbktuWHzMGSByB9FqgVgsyCCSCA/V3aHokyGsOgsBkntmzPAKdRSQXDMRYMen79YmSAiWlSWuSfTclxFMmyY6WUVUlNTh3ZrgYzm/wBYmlaSUAClRpLsFWbrYbRX6lSkiy6SplWzHJRqdSiknuS7dWftEtWtlZJbRafctElQVOUagBYBwSbO7h4dN4DJmKPkkKaw+JiHckH9+8Vip6QC1/YN0/K0P0nElILplII6uxILWAwLBnicZV0yrj6Jdd4SCjZnbaq3yH17xyJJfGZtN++SMeguTkQoFLmXVhcDETFgmwaGoUN4IRowdxEqeH2fpn37R6ecUTQ2VOBIsG7/ALtBKZzpCSE8pd2ZV9iRcj1eIUaJtw/rtBCdNSLkP77RlJojBjNQlSrWA6C9o5JqltcEenX9YKKOxL+7Q8ISzjA3f5xnl1ReDojTrColAAFQ6sBcn39IhlyJhFT/AMThgxx0xmCkSr1MBY/tvT9IgmS7s5tjpeGpIaVEejkLruVOzjLhuYF+j399ov8AhHAFqd60sHJUCbn9TuPyiulTabAte/57YvtE8jjEytwp11YdxknJsb3uc3iZylJdDVLZeafSGWpIYGli5thy732JIpDh4DnEFiEFIJKacioDYADttvDdNxEqcL3d7W53LjDbW/vFroEyw7JSVs1SQQ4LEJAsRYNe35xytuP9FOKeihUGOae+Qdh6QVpeLy3pKfhLO7E+/wDvBmm08pTpmD4XCRsokkizglIDhjuIG+5JH+nLAsQSDzEksCwtTc2h3HTMGgictKmUiwUSCkF2HdVmu/pAWqQCmkL9KDUcsXJ7QTKkqQGUkk3v0BcH53hv3VLiilIezML7Ft/zuIjJJkWQaXS0PSpwA3831GHG0WyfE2pf/VWqgAFKgCn0ZXWxtAU+UzAh3tZgSWtEcnTsFKJWxa17WyCHJh5N9jTa0aed42Jlv5DTCAK5aikMH/CqoVEnMTaPWyUFKxPcrutBl0qMxmDrTZr5PQxjZaqgSVCgCyRdmfJbviGk4FQKCLAnDXy3ML9Pk0UmyvkkbyTxGelf+tpjdwApytKrBmzcG9sG0c1fHCpCkJdCr3UpISOa7MfVg3rGCRKpCWIT3DZN73t7fpHNXxGcopQGUkCoEAJ9qwHPu8Xsr5XRrP8Ah2TqAmtPN+NVyG3FQVSL3ZopvEHEfuswIlS1CWkMsMc7Xc2ZtzgxdaDX6SfpvL1CfKIbnCnRM/mYEEEHObxJKkqrBGrkzUBKi5USQBdICVm5PSK6qn2VSaMbM10xaSTLmJwpxLcMC4fB367xNwnik2umbJmqlqVulTKAGCQAffN4u+J8Z1EhwuVNFiylparuH/rFydd5ksCtYWoYQRLPU9WPbNodRrQowRTzeCyRzLkrkpZ6wolIHYLdj6xm9dxiUkzJbEpSogBQCfywDG44lw4zJTeZMY2KgrzGBySCq/tGP1ngkzJp/wC0JUTdR8vmT0dAL+pEOMYv+ipwb0dXKkzTdSSqkMXYJDAkjuTaOnh1BAKnuR8VRAUxv7AxVanw1OlrAlPNSAHUOVI3a5/No0HC/Dk+exUoSqXZCw5IpsXRYp9TtBKFafRlhK6M7qJgKzdgLMzWG39Y4mb1jZaicZaQhEpE0A1LKEBQDDorBb6NGUmpUpx5TKUq1CSDYNgMGe/rBVjaoYvUBmB62Pr+/nCjquELWonylgMEv0J/F0ax9IUPGJNFUSkE2IPXP1/WCUlJsYHXKIun3Pr3+kSBBBznJN7xo6KTaCkpbDPeI1yy7/vvHPuJVd9xkH5wgkvb09XjM0TfklWu24vkQ0q2aF5Khb5fsxEsFOT7DZ4KsJSYXWVHFv3/AEhMGe7j94gSWtnGe/72gpCmD3PyD9oTVEZHJqElu/xWY7HMW3CZlIfHLlzlIZIa4BAJbc1Z6ZueuYfhQQPffZzBum1K0gpKmCgymtU2AevpDlF1sV9llqZNP+mhBLNuyAz9blxk4YQPpeM1KCAg1EJCKVFISpSgXIXVZiRkMWLxH97K6klZLgIN+ahLMO4YM3aCeHaEGorUEB6hSGVMDgJSH5XTcupgL74n6pfYd2W2n4SpQSVLQHWUVEhRbKWBAJLYIYEtcPByOHSwpXMWFgpRCCosBUEkVJR/KxdmvAs7igmrXLmBSpiSEIINcwEO1io+YB6/iDPaJV+aapYSlYSkglQpWJjAgLXMsMEctLsASCb8slJv0Wsdg6+GAJ83zEhyUsl7BO4S9sWLjJaIlyyEpXUlZBcYSpO73Jf169IXlzUThLrQZg2rEulVJUDzMGuM2ckd4kHBp1QVMSoS6SUKUgBKglioWsfn0g7W2ZtN6RGSFJNLki5KuvanLWtA+p5EFShUH5aeUB+YgjcdScE9oll6haFCuUyQ7pBUFBxUGBGSGt0hxkpuFpd73VckgHDHZ94F0+xRh7K3ienmmWihkgC6XJIuGDgMPcxGStUs2FSKX5zUoAhsZHq2IutNLCSVBqUsQlTu5dIAU9hhwfaBTqElRebSs3CUMConvswItveNFPxQdRKxCmQVFKQ55wHCksbfEXcnpEmumESwpNIYOb/E4xi5faJ9TKBNVicFJ7AfG2/f6RBOmSULYJSksHwsXyAo4HfvGiabuhtLZWomLWtKQnI3FjZyCTgPBapqhkFks9BGDfF72wRB81SSGBxdndiBuNv6wJQAgoQpqjUDkJv88bxWafgz+vgm/wAQmLTQta6FoopUUnlCgr/wgEDAi/l8fkzl1amVLmLQkMqUsylUhx/GyjfpuYzyZKQAkK8xrljuSbu/LeA9VoQU1JFJYu4JUSSWtg2s/pDTt7KjKtM3nD/Fcpc0pJVJuUpZ2IAstw4C2JG8X86WlKHczQQCaK6lWYWAd23jxRaikpu5bBdxdiG+cWitWoimqclPRS1hI7WLDJts+8U4Uax5WtnoU3iFSf8AMlTUpvZSCC2ACk393ftFKyQQalpBVSJawVPbICmKcN2iu4V49XphNSSqaFFzWT8ZDOL+kE8U8QaLWJTMV94084AAUrCpYODykOxvvvAolZ2i41OvlypfwpYlrgCWS4e5DnO8CrmhUrypJEkG7unuT0ff0PpGS1+qqQKZgKU/xcqvlcdog4ZrlJV5YXkNWnADg7jr+7w1C1Ys7LLXaacl6tQkukmlhYZzsfaFFjI1spSqTJSSoB1HchLi9PVvrChX+GbhZhTPdh+39ImTOt1P5R2fpDgJAb5kfveOS5JSCQL4HY7xv9WinBh2l4mpIIIETickHDYt3gPTyyWIZ797/wBYKk6fnc4/b/SMJJGiUvJKJwNyPT+sRzFJJdr+v0iSetgd2xsz/qwgOX0ZrH93zExXkcok4S/T5/vpEiJAb06gZ9zEellWfH7e/r1iSahiclOB09f30hMycGuxupUO9OwsbxGlSQoGkqu5TcP8t3hFDsCfbcHe5x6xKhTAgbfxH8hDI/RakIUoqQKAS4SpyX9d4gXPKbOOg7e/zPzhs7VAnc92iOYgKTsX9iIpL2DYdoVqlrExAUEImBMyekOntQopqSc46iNHw/xFLmqKp+mRqSFACbMUgLeYS3m7LD5UGxcxjpc6WhCxQlSjhRKgUsRgYL9SN4dpdYFMCHmGYllFmpAAp9LD0bvZ8nGpoFJrR6FJ4fptMtTpKpy0rKJZCEywVE0mXOSpT8oDJKrP1tFvoNXplSF0gIMutflBZWJilJKyBKFNabBmwel3yen8SpnCjUIHn/g1CXUQxNMsISCMn1xFErXzzPdKymc7AghCkq5SBWWY262u+4jgfBLk/p0a/Io6NVquLadc90oVSo1UKXShKgkBSxRdOHZTtByOGrngqmpokKAEtaa5lNAYLS7r8pxgjBtiKGXxCUUBB86fMCVHkAARPWVBlkOqylG5JCsgi4iOVqDXJrWogcqUIUmYtCksn4VFQ68tnAED4mtBkrssNbp5MtNCZoWssUqSUKRMJJHNd0EC7K2gKdMCFlDBNQdJLqTUkAPXTgncbJZy8NnrlnnQoIKUhwqkmpzzBNLIdvhHe5eIZsqcmWoukiankUWJSAUlwUGx9Rh4qK9kNXdHUyJabqSkJUxIDlxeolXX2hkyQg1El0BNmDgVYO5PyEVCpCpZ/wAxdaACqkPhiPY9IfqNUFgFpi0sBTdwlGBVsACwzG3xu7snGSJdUo/5flEgHK0pJSEkjYdA9oA1MmYk1fDbDF1bu3Q5zFnwxCmUKAiWWZ1F2ySS93BZm265Dna6lZCjUxJ5S3UgJNv20bRdOkEUr0LRyVUgrUlz8Li4Tg4/KLBGnIAKlOg8pTYki4K6P4SXDjcRXz5dakmkpIbKncKc/P8AODpulUtipBUkAVKvVTchP936REn32RLqTAFzUO/KFJJLkFjdtsJv7NEqtBcOk1EOXJLVMXyzEe8NmaVEsVIJWRfluytiWFhkZic6kOylPSb3e3Yt2im+vqO1SQLqtMspBYOLO7ECzBjt6QCJZd1Icl79Q1u3vFl9/dDOpVO4/UbDvFdN11fKOWklrnG7+wi+PL0EfVEHmkghvVsW9IboZ5SoswDEEkA2Pri7CCRVcEWFycvgAfT6QydpmSWypsFgwcm2+I2TWik1okTxUJG9WxGG9Cf0hRXTJd2b9cwoeER0iy+6KsosQbOHJDelsQRI0zJDqUk5Zm93N2MRmcTLSWDkmzfwsH6f7Q4akgsq7MB6bj0jBuT6OtRVhKZSiLbvki/Tt7RNJlAHt/T9iI06uoKH8JzuevpeA1asP3y23+8Z030X0gqakMxFty9gx6RHM1D3F+gx+/7RBM1YNiHcs8cmTwSwDDHuYpR9mTkP00xVyTs42PyhqNWfhuwuLDLden9IlTZkkuAnO7H9O0RSpoenLN+3MPrsmshitKanu7joz9HERrSWb6DHTH7xF4hKXV5hKRYggBblORc29YAmplqXyEqT1ppPyfaBTJlCgBRCWzu+Mw86ksSQRe3+8SahACrXIAI/LeOCS9zuR7bN+WIu09meIFq5QKhQoq5QS4pY7jNwOu/SCdEmkJCuVRJNZLAJCVAjo5t3hKk+WHfmPSBl6pwxFwc9un940TyVIf4PE6pYCU1OQAkPcvYBtziO66apE5YCFSWUQZRKiU7FJe56XgQzMMGIe4dz0+XaGKU5c5i1FCottFOWavJ8wpDLWjCLBlVUNy5AxYtDp2qlHUBkeWhw/lqCwHDGkrZw9wCez7xWaectLhKimoUliQ4OxbI7QaiT5qUJKpculKiFUM7B2JlpJUbWJ+d4lpXbBpMN0hGAiogs5IYucEPb5mL6TqwhBpUQrmFFDAoQl6rA8ruGN/zgbS6WVLABQFOQoqNyAoMQHAPft3i81qgookTEgoEpQSUE1AdQFGkKdIPRi1487knFuqHxx/TPKkzAgLWEiWAk1FRDhYJIAWASetIIxE3DihSCoTAhQOFFipKnBIALl3ZrN1vHOGyVTylCq1SErCEpMzmCTdwkukHezdIudR4YCJU6yiEIcFpTkuDZ3IZLuHAOLZgnOKeLdMeDfaK+bIC3eakhLBNSnNGyQzuN+gbIiHiehWuQZtUtRekmoqWhCQSgEEWe+52h/DJaEyFzVVJSFo5QQagSQAkKBCWcFycnG8TS9bPC1zUoM1GJilFKVKSsskEhT3DOxLNAri+mTDrtlAUTp9IIUKAEpJSAybEBzgv33jR6ThCkFKUzlmeUeWZZKXCjYgyxmWUgpz3eBEzilUsiXLacSZatgQQ4pINxa53AY2gmRJ8+YTLQVrVy1VM6wGAPmXAYW+UPkm2vRTqT7K86edKRMCVJRWaKFkJUu7ux5aS5uTsd4qtfwuYgAqFEtbc5IWkFiSCUPdxjMX/EpCpCVpmPWkcqSmWUgksXbJBe4/pFJo9SkKBKZMwJPMFyyAtObkOqq7OMd424pX30Qopukd0OkBlTKAhRZJYqKFEpLGkEssYOXuGDwGmSBLq/6hdhu3t6bj3jQca4IyFz5YSgCiamQKiBImN/1C1RBISbA3tiKPiZAJuaZiUqReqm90EkA5Db4GcxpF5doTi0Mna5CkMQWFgCfhOXw5uTmBpOqIsr4f19YmRKVNCUlQJNg72Hr07RFq+GTJCylYBYA2NmLX6xolHQkloiOxSATfZ/pCjqJyTanlHdj02jsVdBdH/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1905000"/>
            <a:ext cx="27051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7" name="Picture 15" descr="https://encrypted-tbn3.gstatic.com/images?q=tbn:ANd9GcTHgctolb5mCXkwm4Ugx-BIodkhHqQ8xGKcX9zhCVOQz2XMMkX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0" y="4419600"/>
            <a:ext cx="2619375" cy="1743076"/>
          </a:xfrm>
          <a:prstGeom prst="rect">
            <a:avLst/>
          </a:prstGeom>
          <a:noFill/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57200" y="1143000"/>
            <a:ext cx="83820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93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Şəkillərdən hansı informasiyanı alırsınız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z-Latn-AZ" sz="5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Həmin</a:t>
            </a:r>
            <a:r>
              <a:rPr kumimoji="0" lang="az-Latn-AZ" sz="5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informasiyalar haqqında  yazın</a:t>
            </a:r>
            <a: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/>
            </a:r>
            <a:b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</a:br>
            <a: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  <a:t/>
            </a:r>
            <a:br>
              <a:rPr kumimoji="0" lang="az-Latn-AZ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lgerian" pitchFamily="82" charset="0"/>
                <a:ea typeface="+mj-ea"/>
                <a:cs typeface="+mj-cs"/>
              </a:rPr>
            </a:b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pic>
        <p:nvPicPr>
          <p:cNvPr id="15" name="Picture 2" descr="doctore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48600" y="0"/>
            <a:ext cx="16002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az-Latn-AZ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II QRUP</a:t>
            </a:r>
            <a:endParaRPr lang="en-US" sz="5400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5276850"/>
            <a:ext cx="22764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az-Latn-AZ" dirty="0" smtClean="0"/>
              <a:t>Açar sözlərdən istifadə etməklə hər bir infor-masiyanın yanında onu əldə etməyin mümkün yollarını göstərin.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2667000"/>
          <a:ext cx="7924800" cy="19050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952500">
                <a:tc>
                  <a:txBody>
                    <a:bodyPr/>
                    <a:lstStyle/>
                    <a:p>
                      <a:r>
                        <a:rPr lang="az-Latn-AZ" dirty="0" smtClean="0"/>
                        <a:t>Görməklə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dadmaqla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Eşitməklə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toxunmaqla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Iyləməklə </a:t>
                      </a:r>
                      <a:endParaRPr lang="en-US" dirty="0"/>
                    </a:p>
                  </a:txBody>
                  <a:tcPr/>
                </a:tc>
              </a:tr>
              <a:tr h="952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24400"/>
            <a:ext cx="134793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AutoShape 4" descr="data:image/jpeg;base64,/9j/4AAQSkZJRgABAQAAAQABAAD/2wCEAAkGBhQSERUUEhQWFRQWGRgYFBcYFxgVFRcVGBcWFxYYFxUYGycfGBwjGRQVHy8gIycpLCwsGB4xNTAqNSYtLCkBCQoKDgwOGg8PGiwkHyUqLCwsLSwsKSwtKiosKS0sLCwsNCwsLCwtLywsLCwsLCwsLCwpLCwsLCksLCwsLCwpLP/AABEIALwBDAMBIgACEQEDEQH/xAAbAAACAwEBAQAAAAAAAAAAAAAABQMEBgcCAf/EADoQAAEDAgQDBgQFAwQDAQAAAAEAAhEDIQQFEjFBUWEGEyJxgZEyobHwFELB0eEHI/EVM1JiJHKSFv/EABsBAAEFAQEAAAAAAAAAAAAAAAACAwQFBgEH/8QALREAAgIBAwMDAgYDAQAAAAAAAAECAxEEEiEFMUETIlFhcSMygZGhwbHh8BT/2gAMAwEAAhEDEQA/AO2tC9hfAF6XWcQIQhcOghCEACEIQAIQhAAhCEACEIQAIQhAAhCEACErx+fsp2aC920DYHq79pKXvzqufh7tvSHO+eofRRbNXVW8N8jsaZyWUjSIWepZ5XHxMY//ANSWH2Mj6JvgcyZVnSYcPiabOHpy6iyXVqK7eIsTKuUe6LSEIT4gEIQgAQhCABCEIAEIQgAQhCAPgX1CEACEIQAIQhAAhCEACEJTmnaihh3aKj/FaQATAPE8rX5rjaXLOpN8IbIVN2c0Q3WarA3QKkyPgdZro3gmwRhM3o1WscyoxwfIZcS4i5ABvIAMhGUGGXFBjMaykwvqHS0bnzMD5r3UrtbuYsTJsIETfbiEsx2X4fFuLXEuNMCQ17miHiWzBg2uuSbxx3ElrD5xSeCWvEAgXtcwBY85HurRrtBjUJ5T5/sfYrnXa7s7+FDatKoS2bteASQIMa4g2BMOHD0WXw+PqHwtqaWXEu8QaHRqcYniAdjHC6hS1breJx5EbmuGdup1A4SCCOYus7nOdF8spkhos5wsXHiGngOvH6q8pzpzaAwzrVAxpMCNIf4oJn44N9t1XqGD0G4/ZQNfr3GKhDu+/wBPoWmi0yt90iyyrwAXx+MDdz7KtUrhu3Hj5qpVpSJAgR4jPI7geW6o4uTLuNUfPYbYbNGusPsqWvMhzTpe27XfUdR0SAUps0bX8+o5j9xyTPL8USdLiCY4Tb1Kfrskn/Y1dRBrj9jW5NmnfMMjS9ph7eR5jodx/CYLJUK/dVmPGxIY8cC0mAfQmffmtatRpL/Whl913M9dX6csAhCFLGgQhCABCEIAEIQgAQhCABCEIAEIQgAQhCABCEg7T9qm4QNPhcSYLJOqOBtt67ykykorLOpZKnbnP6mFFIskNcXaiBeW6S0TEAG/nC5v2hzp2If3tQNaS1oOiQDA3MmxiEy7d9v6dfu2MHjbOtsl0agNzAEiNuvCFjsyqzTFgCTMC3Dgq++1yltXYlVcL6ktXM9TjpqFziNN5dpEaWtBOwAAgbBNuy+BqHE0iwSdTZduKbQ4FzjyAAKylGqKQktc49P8radgsdiK2GxNGmdFINL3aWsNQkyNFyPCQHEkmwFjeEiNe5nZTxFjDtD2sdiKjqQq/wBoVbNcBbb4nNJlocXix2HktNlmOw1GjVp0cRqqlnePqNHhbHww0u4AjwyTAvyXKG1ma5Y4NaA0nUZP/eYAtIJAAJgiVBhc3BcYEkkkbtJcePRcVktzlgruVydD7Qdr69YOpjSxoa5rzE95Ni4B1gCIjiJN7rJ4cW8PnNp9JHQKMV3voVDIYLbusdvC084JVbGYxtOjSDXatbQTYtLHBzpAgwQWuadX0uolsbL+WxPfuM8Dmr6dRsEtbILxN3xfcmB981t8DmLKhhrgTEkcY6hczwsvIiS08JF5NyDNokb2W17K02hhDXB3IwJAPM8f4UO+D4b7lt0+b/LlYf7jXEMj4dO/H5gEXvPy6IbgwINUajJ0tFwdhc8YnaOKjxjwImTuADNukTawnl+k76chpbHhkcdQ2B1XvzBACjxSRetvCI8XPxS2SWxw07m8+Sgy10VYHK6BhXaoEGNyZJm95PmrmFwwZ1PEppy3NYFcRi8+UTY+t4epIA8yQtyFzLH4/wAY2hni9fyj3+iu0c6qvu55VlRrlpYvKy2U99DtlleDfyvsrBis6Z1O97KzSzF4/MVIXW15h/P+hh6J/Js0LOYXPXD4rpvh8xDh9yp9PUabeOz+pHnROBcQvjXSvqsU8jAIQhAAhCEACEIQAIQhAAhJsf2vwtGQ6s0uEgtb4nSLQQNr84WNzP8AqjVa5xp02inbSXAlwA4mDEk+0eqalbCPdilFs6RWdDSbWBN9tuPRcB7S5i973Odd5MlwIJJttFrcOGy9M7b4gValVlZztfhfqu0jlpNgBJiNpMQkjMLXqscHBzW2DTBaTM8SJgR81BvsVqX0Y6ltKmNIpgu1anO95O5MckwoUK2ILfCWsZEuMwY3g7ulXsmLMI1xxDwXuLQPzOAFvP8AMPZV847RNJcGkhoJEmAXCdwDskLL/Kv1FRbKGJxNJr6gn4XRwtEAiONwbr6Ma1unTIkX8U6mm5BHEWFik1XE0Yc5vicZ3nfcHYWlUsJrcDDr+akqsUmjQnFQS8gS4naABJJsAIHoq7cKHO1X32Fud/mq1Ko4gbX9pG8J3lzgANW0bqNPMPuKajJYaLuXUiWd2XHu2XaBe5cN+e0envTzHB6nCNoIjgLzE/Lgp8QHgt7v4NyQQBNwLx1+SlbiNBbf4hB4ixF7XIumPdGWSusW2TKOHpPpFzmCC7YAEAyd9RNoC0HZ4GhJBBJiSfgE3Fmm4FxHS6S1cdT1ANBc4kA8L9OvAKHFVX0XC0EeK8CZFxBPIrko+pw0chOUJZRtsdnjtLoqMFT8s8BcnU6LW++dvKsy0S3EO8VrNDnNA2bsDFhHmCsHic471rTGjyux4Igi2x2KZ06tWk1rWvMuA0CQ5zWQYcX8C4RAA248E3HRKz2pE+jUWymuToVXG02iC5rfMgH2VGvmzSw90dZv8N/osCWy52oFwBuJk8YEmbkCVJVoUxBZra4f8oieA1NiPUKVHpMF3ky1drawi7iMxc6poDHkA+Iwbu248ANloMBqj4H/AH6pFhe09Vjg2BVbHwPOpw4eF8SASDvIlbfsvn9HEgtLQyoPynf/AD9wFX9Q6bZFb4cr+TkbVFYaKD8U5o+F/sf2UtLGyNj7Faz8Aw8FVr5A03G/PY+4VH/55+AV9b7iWjiAdir1HFEGyTdonOw7qbYL31CQwfmtudXK43XrBY4k6XiH/I9QurfBJsU4qSyja4HMNXnxTSnUkSufZF2jp1XkMcZaSHNcNLt4mDeFsstxEmOa0mg1UlJVzKy+pJbkMUIQr8hAhCEACEIQAJV2oxndYWo612lt3Bh8QI8JNib7cU1WQ7dZtSc0YRoNTEPc3u2gGA7eS7b4dSTJ4R1LLOW4ir8JcHQ6RMWJbpBAdxjU33S/P6ha0RPXy/ynnabCsw2KdQNQPLI0TvDvEBEAarkmOfVZ3O8S0M68psTw+arlHDw0Ss8CXK8YRWp63BrdYcSfP/C3mNxo0GHCSIad9+NvquVYkEna/IW9gmVLtG8U2DRenAcdgW7CQBY2hO2U7sNDfGRnm9cXL3Q+dVpvyhJsFmL3HS4y1xkhwBA91Ji6hr+NwjlF9I680u/EHSCIBFrcdt07COFg65c5NYMFTLCe6ZI6ATyulOBYDULXM08w0bSLG5UeU5rUDpJLmxDj5cTzVujjHmpre0AGwgR4QTHmbpqbcUyz0en9eyO5NRfk90srqUxJYHAC2n4h6nzXvL8Yyf7jSwxYXdJkz5HonmCxTYsJJ2PLzHFWMyyYVaZcCGndr2nYi8O2tyUSNrz7kW2r6NGMd2nf6Pz9mKqGPrNcdIMTIJEAnaBe5vNlNUq965ustY8gGILZEmY0/CY6b+SgFUhxa8AadnPkMBjzm5iI3RUpuc7SxpqEw5hDSTzMRNvFxjYLjzJmOtUtzUu5eGGoscTiIk8jJdyiRPIH9N1UNdtVtQtBfY6dQuL2EAzN49VeOU1qtMk4XEValr929ujSeEjkeG8Jc6sKbiGk6mO8TXAtc0GIkcLyNrWRtfdjOGUMnd4nMeJa3xwfCDpFmwBuS6E81nQ6oN9ViYu+WzY7gA2H7JJTx0gu5vudWpxaGk+I8dwI67K7WDhh2nXql5aAeBMgeUQrWlYWS30sEoZ8s22Xso0stFd1PvTUJDrS4hzy2L7COCQYnAFjQaZAYRqaQ60NkEEbyNUR19mOLoluEpUapPdFw0Nb/uE6XbDjchS/6Y3DsY6qA+uQe6pQLH/lUizot0HzTuVHJIklDKzzkz+GqP0l9iAQ0ibgmYlpFtjdTPeWu72mXNc03GxB4SB9/JV8cARrIOt/GZL3E7kcBw4C3RR1D4XOZxcGAX0kEHVp6Atn2HBK7nEjqeR9qu+pNdInZw5OFj99U8wubzuFx3KKz2wxgJcSbDff6XXQMmpvAGvfisdqqnTc1HtkJ7cDLMcK6rjcPU0k0qdOqNViA99oPEWAvsoM4y4Eam2c2481fdXjjCR5nmndODjJa9wa7oYsfYfJR7PxePImmbTwUamE74d4wRWp3a4C8j8hj4gbiFs8gxgID3Nc0xcERB4i/VZ3LKwEgcXE+cn+Anja8hLpn6eGu6GrZOTa8Gop1A4SNl6SLKcdDtJ2P1T1avTahXw3efJAlHa8AhCFJEghCEAC5X/UzMW/iJpOqd7TY6m7bQ0PbcsMyHFryDblyXTsZWLKb3NYXua0kMEAuIE6RPErjWZZNi3l9Sph6svc5zvA6LknYCwuo2pm4xwkOVrnLOeZrSdMj6qEZbWxDWtBJNjJsB0J3JWkbkdQ1mh7XMDmuIkR4R4SSDcXsnmWU20RJExtA3vx6KE7JQjnHJb6XRq/Mn2+PkzTezlTjAcwCCR8IINjznSTKp1sueyfC0tdJOnc897LYYkurPqOmNUahNoaBFvJeMwpNp6SSXA9L7Xtsd0iFsm8stY9OhKPuWH9HycxqNOp2oGNoFo+wvQqy0iLfltv1MJznVEE2MCRJ6c4+90twmC7x4DpGwufuApysW3LKOzRzjd6Me77GiyRtNtIuImAJHmY9ySvWaUtUaGGDfgALcB97JZWw4YYBDgLwDIMeaeYDGvqtAa2CePH2UCTaWUW2qs1XqrT0Jdl28L9exHk+Fk3MDefJO6OMDCW7tP1SP8ADvpHSTbrv6qQYiE35yjTVpquMbPhZ+5ZzGgyqNNo+W0THuYW+7B4KnRocC87nyFt1zn8QE2ybtA6kQAbHntbZdrntfJVdS6XC9erX+Zfz/s67l+OBCRdt+w9HGsL2gNrgWdweBs2oBuLxO4n0SfLe0E3AM8bHY9PvdPKWbOqCBIHEmYU2NqksMyNlGGcOGC7t9QPbpLXthrbtAIc1wk330+61OTZEa1Ok51gCHAflLgTJ6tvFuqg7TYGn/qDmB0d/TIHIVNxcdWg+pTnKMYQ0B1iABHKABEJjV6qdNS29/ksOn0ermLfYe47Bio9lSSH050i0bG8bA3+iT9oqTe5e4k6g0kmTwkweY390y73VfiqGf5a6tSim4NdYGZgtm/yVNDUznOOZef7Lf0IRi00ZTC1H1Xt3dVMNY0RpAAtERcCPJXc6wVKg7uviqBpdAPhFRztR9mhovw81NTzGjgaZbh/FVdY1iJ8w0cvu6S0m9/VJcdzL3cmmZg/8j58Z4LWKZTP2rLNJ2DpTNQwSTAPSZMdJ+i31FoWG7O1hTaWCwDnQOmokLT0MeOax+qscrpN/Iw4vGRo6kEn7QYcd060wJ9RcQo8TmPiBB2+h3/T2VTOM4BpuHGD7xZMrPDRxJrkMuc60cU7w9Q8VlMjzUd20O3ET9+6f4bMWu2P3980r0bMv2vgNkms4HNMx5p/k+O1jSdxt5LMCumvZ6TUnkCpnT7JRvSXnuMWxW00iEIWsIYIQhAHwlLswxmkW3V6q6As7iq2pxP3CrOp6p6er2932H6K98uexns3oANcQAC6SSAAS7eTG6xdesSLbDrw+yugZgwFpHNc+zCkWOd1+/0VN02/fX6cnynn75NNo5bG0VH43TBaYM3U+IxUtE34X5pViHwZlV8TirW4KwcS39XjJSzlwv5fVLsuxMu8XvzCkzKrKWGWkEKbCG6GDOanWKvVxs+DTVabXCYtwTjB1xSaA0RaJ5LOYDMwWQd1bZmF7qHKMk8M1FOopmt8fKG1SrJM3PNU6zV4/FjmoKla6Tgdcsnz8RBVjCPL3AAEyYHASbi52tdUm0O8qNbwJvzjcx6StZhauloYOAA3J2EC/punY1KXcpNd1Z6R7IrLNJ2VwekfFL+Bglu03nY2TTF9pg0FrgNW1tpWSy7F6XiCZB2nnw+vFes5ZoquNg1xltp+K8AjzQ8we1GTs1U7G5S7s8V6NKrVFV7GuqN2ceETsJiZKpZi11M9406gLuHTmPLkvIxMReZ2/i8hWqGLaXN1TbiZAJImB5pNkFLusiadVbTLdGRbynNg8AgpxTqXlYvHYV9J4fQEtM6mC0EfmAPPkP3TTLs5LhABkb9FT3aWUHmPY2Ok1MNZH2/m8oZYrs9SLjU0AyZdJMSRExMXU9LDsAiABaANo8lAzNhbVH7eir5wxzWmpTILd3DiP+w6JO6xtQl+nJJVez83H1EeZ1DTrnuzY/l2+9j7K5/qtQUy4NJA3IvHmkBxoc8vdeBbrv8ARWf/ANCYa1gAPPkFaw0sJpb1yVd9UMuSfA2wdV1Rupzon5CFW/1BlWpxIiXR8MgXi1wTfgqWMzEaSOJFnbwTxgJOzMwzbeLjgYUxURjjjsRuJcPg1mNzZoY0DrxgEDhbzVd+KdUADI1GANJISvBg4ggucxguQIJJ2F7i0gJrhGGk6YBba7SAQOMzsUqUG3lDyucF7UdCy9hIAJkwB5nmtpk+A7tl/idv+yzfZfK2va2q1xc03BPzEc5Wya2AuaTRqp75dzO2zbeD6hCFZDIIQhAEGJ2WZqu3Wpqtss9mWGIJIVF1miVtalHwTNJJKWGJcY6xWQznDF4MD2WoxjuAVUUVka5yqnldzSUwwss5bi8O9hOprgPIx7pbicybsJJXYq2DBBsFje0PZhtVheGaKreVg7mOvKVfaXqMJyxYsHNTKzb+E+fsYnCU9b5Oy0uGy5pGwWZwdUseJ2WxwONaQFY6tyXYyFm6b3PuL62QU3cIPMWVKt2cqgSwh3Q2PvstSaYmQr9CjIsoT1VkPqcp1VtL9rObue5h0vBaeRsp2VRC6JXyZlUaajQR1H3CyHaDse+j46UuZxb+Zv7hSqtRC3h8P+C/0vWPFhTyd01Cd4b8yQPv1T81Osn/ABy+izmU4EOGou0vvHGOCvnMmgRUhpG+/l6/ypcWs7UR+pae2Ulf3TX7DjBu1OEz0+/vZO8U7UwUg0ONrlwMXiBxmPQ/JZ3La3e/7ZNruIGxniYtxPX6s6mIIs9weREuEAOsCCI6KPbmUvsUxM/KWXnUNpib+cDmjEZS7uwWlpaNwJBi+19/5URx0XJMEc5tzvwufJVXZ0CD5iL2N9t7pDU8dxOC4MsIdpmXEQ6eAmRYbcN7q3S7IbnvHAnfb9lJkNOfEbkrQ1KgAVXZqpuTiuxKousoe+t4Zjc07P1mCWOD/Ox/Y/JXsFiYphrrQIv0sr+KrwDf9llc8xwaAGg6r7bE2IgcDG6UvxljyaHp3U7Lp+jdz8P7CmjiqbqhMNDOAjhfgq+bsBILG7W8I+sJdXDmkwN+HJNckAdqLuA6EfNaGvGEkFmcsUU65edEETvzHBOcP2d1Dz9duX1VDEkNe0sEucSCBcdPTdP8LiS1kkOBExsb+n6pUngRGPDzyKCdDhG4JHQdB98k8yPxucYtBDuRJER57eyzWC/v1ySdNxJtp4zZbTstVZRrDvmHQLg8Jm1tneUj12R5wcUm4NxWf7OqdhMqfh8K1lT4tTnRxAJsD1gT6rSKnl1UPY1zTLXAEHmCrinJYM/JtttghCECQQhCAPhCWZu2Kbnch/CZqjnFPVReByn2v+ij3p7JY74Y9S/es/Jg6j5K+sIUdSxUTqq85lncbFRyizUqBJs0rDSVZNUusF8GCB3E+d/klRxF5YvZg5RiWt7544avrf8AVXadMsuDLfmF0x2UU3fFTYfNoP6JPmvY9ukuo+Ej8v5T+yvYdUrniMlj+TO39Nmm5Qaf07GcwWY+IDgVp8vxQAuVhXNLH3EEG45J/hMTICk2wXGCjsWOTRVs0lVquP4HaNkixhqOqNbTIBPE324AcTf5IxDKlOdbiTEzIuOkARxSFQms5EpZ5K2a4IBhq095MgcYKzhqOrPDQDPHgtTicQO5huyUUq2irq0kAxeP1UuqTinxz4NB02U7q3XOXtWP254JstxlXCuIc1sOjpJE+xvsrIx7tZqPcdLviAmANgeZPUc+iq5niu9gC5NkYTAvJ0ucSDwvzTqsjjdPud1PSpeolSuP8Ft2asqODaY5k7jTfaOMqvjctLf7lzed54/Lko8yy003Ass7iOagfmjmCHg3sk7nJ+zt8E3T6Gqupxtis/P0+nwbjs5mAgX8lqGhrm734LjWEzh1Ezu3lNwtv2bzatiwe4pmG2c9x0U2nkXcT0ElVV+hsTzFcFDbT6cmvAwzKqGjdZfEYhlSoBvpn/6PNavH9jX1gZxTWu6UnFs+eqT7LMYnsfXwXjfFSmT/ALjJIn/sDdp807RVsjlvkl9MhBahObx8FbMchJbqY++5DhE+UfRZp7n0ieANui2D8WS2/kPVUMzw3h0vA1RuOP8AKmU2uDxI1Oq06mvb3KGSU533mTz6BOsdQinAPhEk3MeLdZ/L2VZJa3bcGUxx2JraIc0AAy6BPlJ4Kwa5ZUxt9i4KtTKzSAqB0h5FoiPXj7BP8PiTpgj0N7+ShoTUptaANPEkCIC3/ZXs4AWu07QfVL9Pe8kZ6iOnjjGTW9hsK+ngqTalneJ0cg5xIEcN59VoVXwzbKwpmMLBRTluk5fIIQhAkEIQgAUFdTrw9kpMlkVF4Zh85y3SSW7fTokNdi6LjMBqWdx/Z4nayz2q6Wpy3QNDpdeksTEWHoaW9TcqemBKMQIcVHrWWtWJNFply5LLyAEvp4ol5adpgbzYE36fx6Td6gATKFKPOV4EuD8MxPbHAhtVlQbOOl3nEg+0qHD4YtEthw5THzTrtpS1Um89Yj0B/dLMvgNknYbLRaPfOiLf2Mz1WCjc3Hz3KlTFkPDiILZFj8P8wnOOzCjWbSLYLoJeBsNwDPOwMdSl1HKnOe4ganP5CVssi/p5YGoS2b6R+pU6FLsfBVoweJwZLhDTpBkgbTwle8Q4BkaQI4812ql2XohmgMEJPi/6bUTJl3lP8KRPRt4wy/6dr69PDZOPnOTluEwNMM1R4+HTmqLc2LK0uvFrfstF2nyU0KoZeDOnqEmxuHFKLdSPluoO3bJqfJp4P1q42V4Sf/Mr4zGOqvBDTp5r3mpZUaABBNo4+aYYXEHSP7Yje8THkqj4e8FrdjH8JGcNY8Dvp5Tz/wAitVyUaGiLvIaOZJMD5rrmX5azD0m0KYhlOw6u/M88y4yZXN6hqa6bi0eBzHRtIa4GPkumOqT4gZa64PMG4PzXJze3GTPdUglKOPgk7teQ0CzrtNnN5tO4heqVcgEWg9L+hXohNduUU5yntD2efQxbmsMsB1ME/lN2x6K/lWX/AIl7GuBI3fzgD94TXtnX/wDLDBB002td5728lqP6d5WBSe5zfid4ecQJ9JU6iLssSfj+i8dzr0XqN8vjl/JzarhX0a9RpEeNxFtwTb5QmeUZT+JrBhBh0hx/68fvqum5v2Jo1zqMh3MWVjJuylPD7XPM7q1jU08lZLXp17UucCLJf6cU6RBLi4D8p2W2w2Ca0QApWMUgCfSwVcpOXcAF9QhdEghCEACEIQAIQhAHwtVerRCsrw9qS0Ki8GJz/A6XkjYpI4Le5jhNQIWVxeWEFZTqHTpObsrXc0uj1cXFRkKQpqbFIaMcCfRW8Jlr3naB8yoFPT7Zyw1gmW6mEVnJWGUCsRIsNv1TDC9iaRuWhaHAZXpAsmtOjC2NFKrgorwZbUWuc3JinAZFTpjwtA8gmLMPCswiFJSIpDoXwsU8L4WruAOa/wBSMCddOpFgC31mVz3M3F72+i7/AJjlTKzS14kFIT2AoNaYEk8Tw8lX3aRznuTNLoerwooVc1yv8HLnBraZHHn0SjC4V73lzSA3rM+kLX5t2LrhzmtaSOB4JY7Cvw5DSLiAfkqyVU61yjQ1aim3iEst8lFofOl9+R3C22SMqspNbVa7u92PALtE3IcN4422uk/ZzDB+JpgiQXXHRdeoYZobAFlJ02njdFuX2KPrl3p7aUvr/Rj6YaTLXsLeepoHzNlJ+KY2zD3j+EXaOpPHyC0lbIqLjJptnnC90Mmpt2aApENBFPLZmna2Z3DdlaVR2uozU43JO5K0uEwTWNAaIAVplEBe4VhGCj2EOTaw2RimvYavqEsSCEIQAIQhAAhCEACEIQAIQhAAhCEAeXUwVWqYAHgraElxTFKTXYojKm8gp6eEAU6FxQSOuyT8nwNX1CEsQCEIQAIQhAAvkL6hAHh1OVns77INrmRYrSISJQjJYY7XbOqW6DwzJ5D2JFCp3jnSRt68Vqg1ekLkK41rEUKv1Fl8t1jyz5C+oQnBgEIQgAQhCABCEIAEIQgAQhCAP//Z"/>
          <p:cNvSpPr>
            <a:spLocks noChangeAspect="1" noChangeArrowheads="1"/>
          </p:cNvSpPr>
          <p:nvPr/>
        </p:nvSpPr>
        <p:spPr bwMode="auto">
          <a:xfrm>
            <a:off x="0" y="-852488"/>
            <a:ext cx="2552700" cy="1790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3243" y="4495800"/>
            <a:ext cx="152075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comida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9200" y="5410200"/>
            <a:ext cx="1325880" cy="1143000"/>
          </a:xfrm>
          <a:prstGeom prst="rect">
            <a:avLst/>
          </a:prstGeom>
          <a:noFill/>
        </p:spPr>
      </p:pic>
      <p:pic>
        <p:nvPicPr>
          <p:cNvPr id="12" name="Picture 2" descr="http://www.gifss.es/alimentos/quesos/raton-queso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38800" y="4648200"/>
            <a:ext cx="1676400" cy="1936436"/>
          </a:xfrm>
          <a:prstGeom prst="rect">
            <a:avLst/>
          </a:prstGeom>
          <a:noFill/>
        </p:spPr>
      </p:pic>
      <p:pic>
        <p:nvPicPr>
          <p:cNvPr id="13" name="Picture 2" descr="velas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5200" y="5486400"/>
            <a:ext cx="1143000" cy="1143000"/>
          </a:xfrm>
          <a:prstGeom prst="rect">
            <a:avLst/>
          </a:prstGeom>
          <a:noFill/>
        </p:spPr>
      </p:pic>
      <p:sp>
        <p:nvSpPr>
          <p:cNvPr id="11271" name="AutoShape 7" descr="data:image/jpeg;base64,/9j/4AAQSkZJRgABAQAAAQABAAD/2wCEAAkGBxQTEhUUExQWFhUWGBgXFxgVFxUVFxcXFxcXGhYYFRYaHCggGBomHRcYITEhJSksLi4uGCAzODMsNygtLisBCgoKDg0OGxAQGywkICYvNCwsLCwsLCwsLCwsLCwsLCwsLCwsLCwsLCwsLCwsLCwsLCwsLCwsLCwsLCwsLCwsLP/AABEIAMIBAwMBIgACEQEDEQH/xAAcAAABBQEBAQAAAAAAAAAAAAAFAAMEBgcCAQj/xABIEAABAgMFBQYCCAIHBwUAAAABAhEAAyEEBRIxQQZRYXGBEyIykaGxQsEjUmJyktHh8AcUJDNDgqKy8RY0U4OTs8IVNWNz4v/EABkBAAMBAQEAAAAAAAAAAAAAAAIDBAUBAP/EACwRAAICAgEDBAEDBAMAAAAAAAABAhEDITEEEkEiMlFxYQUz0UKBkfATobH/2gAMAwEAAhEDEQA/ANxhQoUePCjyPFqYOchAux3yFzMBSUg+E6FtDuMccktBRhKSbS4MGvm6xKtdrkkd3tFAfi7RLcAgh+Zj3+VKKBNVkcqOAOQxe5i17e2cIt0+aaJCUKDfWwJc+YHMhIiNe4BRIYOcJJG/GEnDTN8jCssv+g8UaAk3DKl1OjlsyM+jsD+GKwmaqcpSiydWFEoGRPQdSWg5fJ7RQlAvmVHQa14DP0gbNksAkBkguSRVR3tmQBkDTM6xzp46t8hZ5bpcHl1kFzklLs+Z4kbzn04QRkhhiV8RNNST8I9HaB13D+sdwkEc+8X82SeQidNmsCdWamSRmEp3byc4TkXraH436EN2hRUe8av0BGQSBmWglc9kxDGR3B4QfjO/iPdtwrBu+y9ocSqpFKUc6JTv4mDdptIlgAFlV4JQzZAa6eULlLwgkvLH7RauzBCVDtFeJR/sxwGqmgT29AySxIAFe+qjlZ1Ll23wzOWwrz4n73yES7msq5qwH5uSwfPyBr/pApJBNFj2fs7qC1+FBYAZLW5JA4BvTzumzkkqearVwncxPeX1YAcBxit3VZxMUlCB3EjAjl8cw/aNP8MXqWlKRgDAJDcgBX38zHLF5NKh/GwJ6CIa1kmuUN2mfiNKAU4R1LTBJ+D0Y1tj8vhEkpYRHl5w7MVSGrSAltkda4aKo6WYaVCpMakSQWHCOZdoBUHLKbLeMgRx06x4DSBMwkLUlT4M0qNQk6pOta+QjqlQDjYSv6QVJCkeJJBToHBBrwpA631s6w1FDEltHBy5PBSzLVMlKQaTEuC/oX1BGv6wLvBOOzJOqFHEmgxYcRIG5yMQEFXqTQu/TTMWn2nAMJYy5oSpi+EKdeIjcHUEndhG6Ia560jAhRAWpOJJYH6MLYlQpTEr1ju0thUlYbXikqBdhqzAEc4NbM3N2kucich6y/FXIKCiNcKs+LGNKiSwSJUxClKWlleFLFJGFXeKQEnQkebbo3n+Gtm7O7bOPrBS/wAa1KHoRGDz7MBOWiWGAWUpq57oAJ4nE/WPpW6rKJUmVLGSEJR+FIHyj0uKOLbslQoUKADFChQo8eFChQjHjwMv2c0vCM1FumZivTWZizM55vBG8J5mTC3gRQcTrAe8S6WHiWoJHLUxLkmnZqdPHtgk/szzay81KnIl1IzrWiD3BxZyYetEwJlFeeBgkO2QIA6kjkI42isTT8fwo7p5sFV6RytCTKUhXiwpmNuJUCx5hJELj6u2IvKlBykALO4er0DqI8S3BJGrbuJiXLkhQJAA0KeA4Zlt4hmeQFrOeTDIYSlFTwcK6iEJrlwe8Plkx+VIu7a4M/uIxGGaWyZwOXdHOr1iTZrPiLqds+b54eHHiYamd6cH0GEszZuSG4lUTps3BQMDq9WHLpEWdvupF2BegkTLVg7qKFmDN3RqR01iGS7E5M5+1U0/e/eY5SjQFwcyxr947uEdql1bQUYU69YTpDkrOUIKy5oBlu/1aLbY7L2aCNaA8BQ4eZo/MDSIVyWTJZFSWQBlnU8nixWGyuUvkHLjU6kcBXqYVKd6DS8h/Zux4AVnSieKjmYnXhNZkJNTU/L1c+UPAiXKBIYAO24budQOZgVZyVrKlZk+XD97oLjQmC75OT4JslPWJIhlEOpMMWj0hxBhLMciEYKwKOFGOCI6Uax4YANHRLCIdukvWo0Ckh+WINlXPnEnE4aBV4WlSBmU/aFUtkoFjQ5sRAN0z3a/AUu/EhVS6SO6a93hUO1DSGbexsy1JIAbEpsqeJieD10aOblvbtR3gH0q4I56GlRHViX2aFg94JKwaFi6lGo0opMNxzpoTOL2ZpfUhEt3BCicIWMND3SliQWBBBZ6EqGgg1sHZAJc6YqoCipzqEoxGpzFaRKtdzSLdJx2aikYCZanJZHw4dNQCKUTHVklfy92TcwVYk1op1qEsONCBpwjTxtP7IZootxSu2t1mSzFc2WVfi7VfnU+UfQ4jE/4bWTtLzSvMIE1Z5juBQ/HUaHmI2efaEo8Rzj2R7PY0/A9CjmWsEOMo6gQxQoUKPHhRFvS09nKWvVKS3PT1iVAraFXcSn6yh5Cp+UBN1FsPHHukkB0jDJ6REscl1lR+BNPvK/SJd7KZAhiyFpazv8A1jOfuSNRe2ypXlYTNK9wVjPEYgn0D+UVpNqE20TB4SvEhI0OFDo5KpyLxdbIhxNIZ1qSkUz71H4PGSS7SqVNST4kLxqfelbqSXyyV5xT0yt2S9VLwS12wroaDC2gIVi+I7i6eXnDchTDFr8I4/WI3A5bzwd+ZipaJk5BIPfUlCmdATidGPVVCK6DN4bJVUqfEdXDGoqGoaAs3yi0hSHZE/vJJahJpq+Xr7xOsSQqqnJJq1X4Mc/OAasw2+nRm6U9Ysl3pDMOTgO5OZA3sAB5xF1OnZb0rtND00JJYaagmg1SkamJ9ju5yCoYQWATy4mJd23ZkT3lbvq6s+/KCMiSKrVV+6gcP1zJ/KIZSLUiTZq1Y1AAGTJYsKatXrB+5pDqS/XcEipA4fnAmzSGSHzPTxGv5RaLtk4UPqug4I39WJjkF5AyypDF8TycI+scXJIogerx7ZkMIh48cxSt5YcAKCCEoQyPycrtikOiO0mGyY7TDBbHRCMICPYIAZMelMOJRWPZ4jnbo73eCIk1iu7XTRLwkjuLLK56ebMecWMisVnb+U9mVwbOFPY6HIxsdMLVLspiTmdATq9IsImuj7xz5vXmyYqew6yZTvXGOZoo/OD6ljAsGuAjgO7LV8/eBh+4wcq0UG2W2ZZ7WplKw4ypJBIYYTgSFD75GE/Vyyi4X/aB/ISSQXV9KwNSQlSyKmtVA56RQdsbQUWklJIKkkgpOZLUUn4majVANDBnay0gplScTYJYq4SQXHhfUAA8gRrG1HizLkt0GP4LWQdraFgghCEIdilQUslSkqBrTCA8X+2p+mJJ+EfOAX8KbMU2NSyQcc1ZCgM0pZIc61BgnNtGK0zU/UwDqUhX/lCcz0P6dbf0GbvU6esSoh3dkefyiZBrgCfuYoUKFHQBQEvpTzZadwJ8yPyg0YAW04rSfspSPn84TmfpH9OvVf4IV6VUBHE3uyuYji1zHnHgPnCt5aSIgk9tmglSSAtgmBw6glKWJUogBITiUVKOgZoyDaLCu2zjIGJC5pKKEE41GraOVHpGvbdWEIsYWkNjkJChvKSCSfxnyjJ7iT2lvsyTUKmylNp3WUonf4TF2Fdqa/3ggzPuafz/ACXra7YaQiyFclJTNkgKUcSldowAW4JzwhxyiiyZa0oBKkgKY4VEF3yVh1IDUFdY2TatYFjnKNXSrlUNnGHhAbEVJYkjMk6OSAM6QeKTdpneohGLVE1CZJWGCgoOWTRPcL94rBOEpBICcizxZLtKQJYSCCpjVQoDmXADFwfw8YrUmWECarECSyAwPiV426JbrFk2ekEpSohT0HhUKAN8j5wjqVdBdL5LRJV3MKQA/dpuOZPT3iZJlYlfZSP1J8qdYZscujkcK0d/zZukFpdmYd84QalI8RB0bMDMk8Yga7mXd1Hd3WfErGoHCCwH1lHToPKC14z8KCdT3RzObdGEN2X6xAATRKdB+xEW+i6kp+qK8znBcKkJ989jNkTlBJMQJIibLMHFaGZBww6iGyIcQIYkKY6IcwRwmFMtIH+sHpcinfgkIQ0R54hlVt4+0Rza1KyBgZTjVI7HHK7O1ZwE2vl4rMvk/rBvAakmB9+SsUlYzdJ9jCZcD4cla2DQ0kb8b/4TEtM15M5QzCVmu8Age6TDOwo+hTxJ6d1A/wDKIcybhkzkl+9jLcFY1U3FgfSOY1c/7nsvBU79ImzrPnhWUE6My0gNyc03GIV8XiVzpq3oFKA4AYU05iW/WHZltwiXNNA0xnzxBawg83mAPEa77vM2bKs58RXLlq4glGPqkFXTlGwtRoy/6rNq2ZeXZrNZ8mkoUtqd9YxqH+KCJsyUTioDxJD8SmjnpToIgib/AEpTZd0jgGAb0gvPTkePvEj9XdfgvS7Uq8olWAMpXEAwQgdY/H/d+cERDsXtI8vuFChQoYLPDFYs68S5i96iRydhFnMU+xOlS0HNKlJ6PQ+TRN1D4KumS9RGDmao8v37x3eK/ogOfzhuUXmrGob2H5x5bASkjVjnxiFmhVhfaywpmWQJIcAANwIA/fKMv2K2ZUm1qmTEgBCSJagSXK1KGT0ISG6xsUpXb2VJy7SWDyJA9jFUsFmKJiiAC+bnI6twzizNLt/uQ4Em98oh/wAQkNY1JZ/ACBuxAne1IyX+UWFhKZJdRLFSJkwMahgzOOA1jc5g7Wb2TmsqZkzBwEPXiv0jKBetpxYRNVJT3hNEskKKkPixTPhAGIsOXCG4dRbA6i+5L8D8zZa2Klyk92WkuteIiWHJASQlgSAAMh8UH7lutMpCUzLQFkEg9mSoGpBZRzq2gikTirEFLJxrKglJJUUuDTEXyFKaqi57IWV0gN4FKfmkskdPz3QnPLQeCOyxy5wQ5QkgIHiPeUXNcI0NRvzhqRUgqcqNTVyr/wDIyA1rHFomAJDmhKizsSAGT5435NwifcsiuhUKFmZLac3PRjElOtlKaWwshpaXWaIBWo6UqfUAdIq9mvgLOJRDmproYP32fo8H1zX7icgeZYxUbZdSE1AbiKbqx5I9hXks1nmAhwaRLkqpFIslpMo0NNXLxa7utGIPBJ7GSjoKcY8XaAkOTCW7QJtkonM0g5SoXGKfI1btpWIRLSpRJagdn3wxLlz5tSyAcwXJ4UBYRHnW6XKLFSU+5p5kxIst9oNEJmrP2Jam6ktAJOQylFaDFksiUZuo7zWJCpvCAtpvOalJUpCZQ1M5YAzbJMBbsvqdabSJcuYBKAxLKUYSvcEu5A96wdNC3+S4yLSVcB6x5akulXI+0OyZISkAacGhu0KZKjuST5CAaOJ70VjYzuyA+dfkB7QCvFX0UxT7q7vop5rz7SX6Qb2aW1mxcDXj3lAncKDzio38sy7DLxFlTpigaOWGBNK//GpvvQXTxt3+QOodAS2S3/l0nQEq5JTiz1ONhxeGMS5S0zkrPa4itK0+FB0qfEcx0MdWGw2ualdoTJWbPLd1uGSE1UQ5c6OQN8e9vhLBmAwkaEfE/UkxqJozmnyaZspfJtfZ2ggBYJkTgmgxpAUhQGmJJ9Ivc5DpB3RlWx8o2cyJaqKmk2hYPwhacEgHjhClf8wRq8ouiI5NOUkXtNY4skWbNJ5+0T4H2Q0R+9IICH4uCTJyKFChQwWeGKpeiMNrX9tKFdWKT7RbIrW1aMMySvmg+4+cJ6hXAo6Z1OvkBpJFpVShAOm6JdqHtESYr6cHeB6PE60ig/ekZzNH4C2yC3siR9UrT5LLQBmziqdMUPrluT0byidcNqKLHOIzExYHNQSQemL0iFZpeFKd7DrSHZ5XCKEYY1Ob/I9YpoM8K+wQ/NSfyigbV2HsbTaFuySe0SwySvvzSwzOJxxcRcUTcM98qU3PXSK5/E+zLXLlzE1TjKJmGtM0UFS6wQwzJTDsO8aQnPqdlJsKiqcZxTiSh8DgiqRjrUEtq+qo0zZa7DLswBopQdROmM19Ioey1zqnHvJKEqIlgGiggHEsF9WSSdSVcY1CYcMtTBqsNASRpwAAT0gM9N0ew3Vg+8UBRQwqxIH1RjYGuoCfPlB24LvEmUEjNRPHNySd+ZPWB93SMUwfcG7/AIi1PybKDVtnGXKWsZhJCObUHnhEJkMl8IzLa7aiSu0zAoTWlq7NJQpgyTU+IfE/pAWftNKIIlypyjoVzi2euZg0vZKTO8C6/ESe8KuSpJ+J4f8A9k5MsVOIj6xbTcIap40g4wyLVlcsdvXMBCkKQcxXEk8jvi+7JTypIB0gVLsoZmDDKDezMpm5wmTt6HJNLZbUy6QLt8gq5CDUs908oilMNnEnhOmZRfMi2oWqZjKEnwplpDJT9osSTxiBJ2ktgDJm4RQEkgMTkTSnONOt1hNS2Ibs8t0DVCzjxyi5zeSVerR6OXt5Q1wUuGUqRZ7Ragla1mYHFVkspz8I0AoCWo40eLpsjdK5KlJWkaHGCFDF8QSrxZMDyG6Jtm71Jcvsk6kgBRBFQlIol9SYL2WQEhgGGjUjjn3AONcj8yBt8TcEicrdLWf8JaCSoC7WKaxzz9hvxKSPnHGciB7rS1iPI+ktXzAih7azGMqUf7KWkn75dRf+6UjzjR7vltIroXbL4Vf6Rkm0U5U+0YRVUxQSOpCUn28oLpAOq8m0bB2RBsaZZDpMsJI4KT3vN/WACtgbFZuzxKmzVCpExQwEJqcSAHIDZPXWLRsykSpipI8KQMOtCG9wYDfxDmGQiYsms1pMsbisK7RX4EqA4qh8JOMaPTipZL+qKfcl5m0W1U5X9pMcA6JyQnokCNksKe7GK7K2dp0reVA9BG12DwwmG5sb1GoJDsimEblQRgUhXeH3oKiKsXBBlWxQoUKGihQH2ps2OQojNBCx0z9HgxHE1AUkg5EEHkaRyStUFGXa0zOJk51S1Dl0/YgwKpEV9cooKkHOWpvItB2x1TGSzYdVZFs0z6NcnIFeIfhKffCWgjKk93dT9tA5fjTyI6uIMoHdgo75AlrjyV1cwGYpHxpZQ3saV5s3lHF8o7azTJacKpjOh6pExBdL76j1gbMtf9OUzd0YVnUIbTjiIruBOkcWe34Jy0rcFJXQMo0UQCwPdBABD7+Bh+CXa9/BPnjf+TnZCUsVJU2AUrVSyCSBp/ZCm6C8+1Ar7NRcpAWQxYPUN9YtLJ6w9dASSCgEBRepzBBUovuYJ84r1ltWO0zKkmZ2jOzhKTLSOrEtugPdbPLTSL1ckhkBRd1JS78APnHt8TKJRx9v1PpE+zS8KEgaADr/AKwCt83FNPCn76wqT2Hij3TshWi70LYlIcZGoI5EVhhN1pTv6kn3gsjKOZkcoqsEzZYAYCJ9zIYxHmIcxPutNY5HbOy1FlgQKdIYTD0qGwKxVLwQIbnJI0cQwDE4ikRFo3QDQyLOezEPJjmXHZjyPNnBgRtb/uc7knP76YMNAvaU/wBFnfc1yLEQLOoHWglFknKBYplTCDxMpbHnrGT7OMu1omrNZbLI4igPtGq30D/JlGq5cx/+mU/MxlN2jCpbZqIBOtFUg+mfbjOZMbnP8Gq7OXoFTxWrHyB/X1g3t/ZBOsS6OU4Vje6CCfTF5w1L2Yl2OQMBKpqpksKmKzz8IGgz84sSEBSGNaebiohva02hbmmoyXgyTZlH0mLcUhPU/kI1e7j3YoNw3VhXMScpalpHmwPRIHnF7u6iAITj9w/qNxQ9Y5bzCd1eukFREK7h4ukTYtxKomdldyFChQoYLFCMKFHjxn+1cvs7RMP1wlQ8mJ9IfulXd6Q7t9KZUtW9JT5EEe8QrnmdwnhGZmVTZq4neNHoUO2KeD9SYMv3eQiv2UvNUTr8oshSMHSBx7sLJqjLJrpnTlKcFSVAtR8Su8X3MCH3c49vhQSsLB701CFKUxBUrCKMcgQVvxUBpE29UBEyaVjuir5u6lKw8gU5auBEOYoTTZhUnGuWp/hIXLWxOpAW3MGGQe0LyR0yz9t2VmmrZgmWUjWrpluP+mfKK/sLZAu0IWSMiDvUSpg3AdmD1ET9sldnYGJLzFpSW3OqYoDriHWCewFhw55pQMW4KUTToKdBBrUGxD5LjaJgRLUo6B4qctZJJOsGdp7RhlpR9YjyFfygLJiaRX0yqLZOSY8NYT0rA+faqsOseY6j2fPY0ydngld3igVLNFPvglZTUGOR5PSWiwSobJj2SY9misVPgg8iXMYViOtQOUdzzpAWfOMtX2YXOVDccLC6I7MRLNagYfUuOpqjzi7PSYg3rLK5S0jUN6iJSjEO91tJVvOFP4lAfOAk9HUCL2mgmUC7VGvhxoTXoT5xmtwWXFPlSzrNlpP/AFEgxfNoiMcr7qs/trA6fo8ANmrve9JGFyhc5Uyr90pxKWk0zSsEeR1gsO0gm+1M1rau2IQmUhR702akIG8pdZPJknzEP2dbpjP76tyrZejIP0dk7qdxW/fPVVP+Xxi62ckAQ+cvWyeOOsSsFWeztaZ/FQV+JKX9XgziZMRJCXnLPIeQ/WJqZeJYT58tYTFfAzI+L+ApYpbIG81PMxIjwR7GglSozm7dihQoUdOChRDtV5S0B1KgVadrJKSzKPJq8oFyS5OqLfAtt7LisxUM5ZCumSvd+kU65Z7pwakK88hFntO19mUlSJgWEqBSXAIYhi9eMUS6puGdhFWcAjXKvX5xH1FSdpl/TNpOLLDZBV+XqHixSMukVO7LS6lJ405RZ7MulYRjdMoyrRR9qSe0JbupUGJ8K1Mf8rP1O+IWysglTFnTNEwdJZSr1wRd7/sAmSiltIqGzEsptAGoQoK4V/X0g+NAvcbOP4hTXFlkp3lYz8XZhKByBWT0i67JSMMpavrLIFSe6nup9BFL21kk2+Qz92Wsht5ZKT5n0EaHdksSpCdyQpR9ST7mCyaikSAHaS0BUymUtWA9Ug+4I6RFlLgDs5eX8wmfi8api1gaDvKWkHjgcQZlysSCBQkfKETVMvwv0jk62P3Ul+O6GykRDQSiUkhLkA4hqSmhZ9XHqIauu/JE8PLXX4kqopP3k6e0cSbVjL3QQXMw1IoaFqxPu60A66RFmyQtNCD1gdLlT5agzKS+Rz6GPI4XqyTY8nWjvQAkXlMAohW5qepfKJ1hlLV3pig5zag5Q3vbVIS8VO2EkqeIlssuKJP81JQPGOlYr+1G2siySwpSVrxEpQEgDEoBzU5BtYLsb0Au6PqrR0qUqXkabvyiRd94BZI1FCDFTue97VbiuYtKZcgBkoSHJU9CVmpbyix7M2TxrOpPkKD2hMo9sqKH7bYegRfsz+qT9eYPJIKifRMF5kVy2zsduQh6SkufvKBJ/wAIT5x6b0JhyAtr5uGdXIS0+ominF1D8MRdnLwVJNqtKc5UpWEZpM9ZTLll+IPkBupH24mPaVgHIAcHZD+xHQwP2fs6lrErJJUmZMG8pxYQTuGM0hsPTGzrj3KvktuwFhKcalBipjmSTmXJOZcmNAADQJu2yYS4FGEEpy2jsNK2BlpukNyqYlcT6QTumVTGfiy5QOTLxFKNFEPy1iwpDBodgjbv4Js8qVfJ7ChQorJBQoUKPHjOb2WiWhUwqGEUc0xnJkDM88oq0+9UKyb7qvkYbnWntvpJqiAKOWA5JGQ6QItltlpr3eFCSYXkxV42Nhkt8hT+YCgyaPmHcHLyjizTMM1KgpxibiHOR8z5QCTaw4KeORY0qzR3Z7e6g+hDHUEEZjWI3F+UVxkvBdbvm/SPvAPoP1i42OY6RGdXfa3UH6fKLzdkxxCeGUy3EKzkukiKvNsfZzyofG4PkffLyi1IyiBbJIJc5CvlWGy+RUXpoAX8k/zBWzqShIGmqi3VWEdDFh2lJl2CcQWKZBBJ0oEqPvAm80vaWIzWh/7qA3qX6RK/iJNKbrnl80oB/vTEv7x7lpCJ6SZk2y1tMudm2Mux0w+B/UdY0qzEJXTwmqeRyHTLpGRWQHGN/wAzGkXJbO1lD66GJ5HxetesczKx+F0qClok4VKAyV3hzyPyjL9sLlVJmdvJcMcTjTe3D5RqylY0A6j21gLfMnuYmcDN6hq6awGGfbIolBTVMC3FNXOkInJqCDjwlikpUQXB5P1iemYTksilHpnAzYy0IsVomS5q2s60KO8IWGISBxAUBvcRo9kuSTOEmZhBQZYbUEKCSOEOcWpa4Ch1Tx+nKtlXsMxZAxTA1G1NM2glJHaKCUErUcmp+giyf7LyxMQUuEhwUgsHz/OCk2XIk4ScEsDEXLJDAOSTDVB1wBk/UMf9CKsLpwS1TbQSlCM0oDk1AZ+ukZheNmmXheKkYibPLWooGiEKPdSkb1ECNHvS/VT02iUliiYr6KYxSEowiqic+8CqmjQtnLmRJSkJc4nIJDFVGVMPDQDi8cjqwO2c/Xm/siVKu8SpAQlstOUS7slBEsARItQcEdBHiUtEsvdZxzclsZt1qTLQqYrwoSVHkBpx06xUtkMU2YuarxLUVfiKqDll0jjb69HKLMnUhczc3wJPXvdBBHY+XhTi3EegJhc3wgoqotlSvpeO0TCajGtQ5dov84LbDWXEpcw6lorgJNc1TDhG+ufuI0LZe7zKQEnn1OfrDX4R1aVllstA0cTi5EOJSwiMpbEmDyaVE627J11IxTCdEj1P6QbiBc8jDLBOau8euXpE+LMMagRZpXNihQoUNFChQoUePHzLeVvXNLNQUCRknl6PEHLMu2g3czDizRsoaOTRpSguCKM3yeC0CtMhx3t849mFw408wDx1iMtWHr6R7LmkAa84hnguyuOaiy3XasQB11+caHck90iMquW2EzFIYAEOGAA5RoGzVocNqIyM8XGRsYJ90S7SFUjqclx0MRbIuJpS8ei7QMtMC3tKItEpWhz5sCPb0hr+KKT/AOlTR9qT/wBxJgxeEty+6Bv8S0Pds0bzK/zCCjqQrKrSRiN0LdaU7iBxg9dt5mRPBJ7rMrlSvqYrVhm4J0tZ8JVXgMifn5wXvOX4vu/pB5V6vs9ievo0qyzWO8Go4gih8ocnIFd2XQxTNlb2dAlqPeRVJ3o1HTPkTui4yluBEk12sshK0U63WTAvCRQb8iIKbP8A83KWhVmmlku0hZKpJBFRh04Mc4I3pYMY3KGR+RgVZFqlqwKdPP5b4pxysugoZodskrLNM2ivElAXKEvCST2YfHQgAhZNKu/AR5NsE2eoLtcwqA8KHGFIO8DM/lEaSuasMHIYvX23R0mzqYFa0pY0GajmzAc4fV82xUenhB+mk/8ALCKZUlLqWXYsmWPiI1O5MGLG5eYrxKy4J0AGggRdF11xryzAOsH2gMkvgl6iSuk7/wB4Q2oRBvi3ps8pc1eSRlvJ8KRxJpBBcZft7ffazRJQe5LNWyUvU8hlzeJvImOwVLWqdaCtdVKdR5q3cBkOEXqzr7KzFWuBavNgP83pFNuWSSonkkc2YesWHbC14JIlJzUyQOA/MkCFczHvigVsvYu1nY27qMvl+cahZZYws0VnZW7OylpSc81H7Rz/ACi2Sw0U4t7FZXWjiaqIEqWVzEp+sa8tfSJtojvZ+Q61TN3dHPM/KOV3zURfd2Qcg8kR7ChRpGaKFChR48KFChR48fLZEMqzh8VhmYI1mZ6I85DiGpfhMSIjMxI3hx0hM1uxifgfsczDMQrcW6GL7c87DM5xngP79ovV2LcIVvA9oxuujTTNfoJXFo0WxKDAv7CCkpYprAK55qSkVHvByQqIcbK8qFaA5O6Bf8QQ9gmcMKvwqS8GFmkB9uz/AEGc/wDwyfIgn0EP8iH4MGk2fEnAM2JHHCMutfOCcufjkpU9cJSeJSTXqGPWIl2pZYG731hyxpZc1GgJI5E/lhg57T/GzkdNfnQ1JmKSAtNFJIY8f28aHs/eYmIB6EbjqIzxA7i+GE+re0ENn7WZZcZA14iF5I2h2OVM1My3EcKswWGWl4cuydjSCK0ghLAhMSnuraB1nulILhx1OsFbJd6El2D74lSAIlJSIfH7FZM8n5GwiO0COo5mKYVpx3DUx5k92V7be/P5aQcJ+kmOlHD6y+g9SIyOWnvAfvjBTaW9/wCbtZUD9GnuS/uA+Lmo18t0RZUv6VP71aBeh0EWrZ2QMWI5AlX4S/ziPdpNptZmGqEHujiYdlzSiz0HemMgb+8SVN/dCvMQX2WsISw8zxieP/o/8/BabvlsInEwwgQ4oxV7VRJLbI9tWwgzcyAmSmoqMRrqaxUNqLf2Uha9yS3PJPqRGUG2qHxqrmyiH9Yr6HB/yOU740R9bm/41GPzs+iLdekmSHmzEIHEj0EDZG2ViWrCmel+Lj1IjB12p8y/OscSZ+ZjTXSw8szX1MvCPpaVOSqqVA60IMOR8+3Dek2zqTMlqLjMEkgjUEbo3O47yFokInJDBYNDoQSkjzBhObA8dPwOxZlPRPhQoUTjj5aHjjibnChRrPgz1yM74Ym5p6+0KFC58Brk5l+HqIvmzH9WjkPnChRj/qHCNX9P5Zol2juiC8uFCjOxlmTlimZQG27/ANyX91X+VUKFD1yJl4MUsH9Yf3rCT/Xr/wDrP/jChQXmX0d+Pv8Ak4H9pyHuYdunI8oUKOS9rDjyaNskfo+p+UWyyiPYUTrkofCJEiJYjyFD4k0+To5RXdtlEWG0EEjuacVJB9IUKOSORMesP9ZBL+0HIeyoUKBmPgWb4rL92YfSTFk2f16+8KFCococ/aw8mEsx5Ch8iTyUr+I5/ox++j3jNp3iHKFCjW/TP2X9/wAGX+o/uL6PBHqfCeR+UeQo0jODR8IjZv4df+3SP+Z/3ZkeQoX1v7a+/wCRnS+9llhQoUZhef/Z"/>
          <p:cNvSpPr>
            <a:spLocks noChangeAspect="1" noChangeArrowheads="1"/>
          </p:cNvSpPr>
          <p:nvPr/>
        </p:nvSpPr>
        <p:spPr bwMode="auto">
          <a:xfrm>
            <a:off x="0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2200" y="4648200"/>
            <a:ext cx="12334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III QRUP</a:t>
            </a:r>
            <a:endParaRPr lang="en-US" sz="5400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276850"/>
            <a:ext cx="22764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 descr="s ojos emoticon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304800"/>
            <a:ext cx="952500" cy="47625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81000" y="129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Hər</a:t>
            </a:r>
            <a:r>
              <a:rPr kumimoji="0" lang="az-Latn-AZ" sz="2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heyvan üçün mühüm əhəmiyyətə malik duyğu üzvü vardır. Şəkildəki canlılarda hansı duyğunun daha əsas olması haqqında məruzə hazırlayın.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2289" name="Picture 1" descr="untitl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667000"/>
            <a:ext cx="259080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untitled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4572000"/>
            <a:ext cx="1544638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AutoShape 4" descr="data:image/jpeg;base64,/9j/4AAQSkZJRgABAQAAAQABAAD/2wBDAAkGBwgHBgkIBwgKCgkLDRYPDQwMDRsUFRAWIB0iIiAdHx8kKDQsJCYxJx8fLT0tMTU3Ojo6Iys/RD84QzQ5Ojf/2wBDAQoKCg0MDRoPDxo3JR8lNzc3Nzc3Nzc3Nzc3Nzc3Nzc3Nzc3Nzc3Nzc3Nzc3Nzc3Nzc3Nzc3Nzc3Nzc3Nzc3Nzf/wAARCADCAQMDASIAAhEBAxEB/8QAGwAAAwADAQEAAAAAAAAAAAAAAwQFAAIGAQf/xAA7EAACAQMDAgMGAwcCBwEAAAABAgMABBESITEFQRMiUQYUMmFxgUKRoRUjUrHB0fA08RYkM1NicuFD/8QAGQEAAwEBAQAAAAAAAAAAAAAAAAECAwQF/8QAIREBAQEBAAMBAQEBAAMAAAAAAAERAgMhMRJBUSIEQmH/2gAMAwEAAhEDEQA/AOuWZe5oouVHzpRLZz2r1omUYxXUQzSg7gUJnLVoMg4NNWlsZWFIzFmCRTEjwoPMBmj+7CKLNRrkPK+Bxml9P4LJNFq2A/KixXSAbAUtDaqPi3pqOGMdhTHsOa6LAhQaQeGWRsnaq/hDsBXogLcUh9S4rPfzVSsrcK4Db1nuzKc0e3IWQZNF+CKqRJ4ey9qn3cQycAVSSVPDpOdlLHFRL7NMaDO2mlZ7E/FirTADGK0lA071eliCLUL8VU+neFGN8ZpS4yWIWhw6g2M4p0h+r3oU6VNKwuH3J3os1oJTknJrz3PQuFO9A9ihFYb4rAiLWWkB1bn86PLEo7igwPEUfhrxpCRwBW3hqK2GgUALzNt2+VetFkd6L4ij0obT0ALwCTxXoTQe1eNcAd6A9xmgjTOCME0u6qKAZmbgV6pc80w8c5OwreKMk71uNIG+K98THApE3CHtWUPxj/grKZugWxAX5UlcxorYqjeX6iPy81Cnnd2LH8qnnTeSKAdt62hu/ANDifU/m4pprdJFyMCmTJuq60wM0l4pyWOaI9uEPO1LyEZwKJBoscju+O1MtmNckmh2ijYtinXCMMEjFALrfKuxBrZepqO1BngTsRSkkODsaD2q4vVkFDeZQc5+9Sl1pwa8Mjnk0YWrCXDH8e1Hjk1NzmoCzuvFES7kVtW9LD105jzGGqPf3/huUBrwdWbwitRbhmmuNRzRzP8AStUTOPD1HvSZuzr24ojKzxACgiykxk1VifZ+C5JGSaOboY7VKEUinG+KLoOM0lSmWuyM4rl/av2kubV1tLJsSkapG/hHYfU1cbyqTjgV856g73VxcXLgszuePTgVn5OsmB1fs57RyXeLa7bM34WPJPoav+MxFfLUdoWWaJirLjzDkeldb0z2oinCx3C6Jceb0J+VT4+/50K6YFjyTXuCec0KKYSIrLwRmtjLgc1sTcxjvWeEtCM3zpe76hDZwNLPIFRRk/P6UbgMXNxbWUJluZFjQdz3+lDseo2fUIy1rKHAO44Ir531LqU/VrtnlJEQOFQHYD0/vVX2WeK1ushiPEGnHYmsZ5f+sPHcbelYKCHGKzxBWxDGsoHiCsoDpZbYBQG5pR7YYqqY2ZsHislthpzSlUhe7+am7eEgYo5RQcDGaLGNO9O0Qjd2r4zSQs5Cc4q+51ivURVHFLRjnmilTsRQy0wPeuieJH7ChrZxk8UaMc80kvevPEc9qvSWSdhQ/cE9KeliOrEjcUNsZ4q4enA8UF+m0aMR2YZrwSLVF7EDmhmxB4xQMKqyNR1ijNeNalWwBXohkB4oBqONAPWtpGwNhSyuU2Oa3aVdNAbqmsVusC/ioMdyBxQ57onYZzQHnUIljtZpAMhVJr5pdMEgygUn8Qbau66zd6emSozEFxgYriJmRNPjKGcnzDFc3nvs5Glvax3Khg6FXH4QRg0heWz20oCkggjBNX3uY1th4WjTjjSBj9Kg3kz3chWNSR/Eax1WYpdN9oriFvd23Cggb8VQf2gJA2Iy2ftXKpbeC+rUWkO2f6VvNsmFJIwAD9K0nd/1OLre1C6JAMlxxjvUa+u7rqtyNROkfCvYUhHEy6vDbDejd6esJ1t5PDmiYAjGQOKL3aMbrG0AOQAo2Jam4YhIsnhE5G4KnZT8qH1KOJrcjxBpO4yCDmj9EULCygnGnv61naqR2PTWeWxhd8liozTYjc1p7Px+LYKFx5fLVmK0PpXdz7kZ4l+7ud6yrPu59Kyma/7wi9hmg3NxqXCiirAjketa3KRwxlj2rOYpMjRzJlqdCgc0pBMZHOnim2VmXjFXQxnVRtQmcnjiixRofiO9aXMqRLnakAizLuTWougNs1Mn6jrcou9A1OTzVYn9LXvAJ5zWzTYGwpGxjYkswP3psxBmpHBFusDJ4oUt6m+KR6hKUbw05+Vb29mWjyxOafoN2uA5JrA2ogLilp4hFtmt7UaSDmglCGyJ8zCtLwJCu43plL1VGk1L6nI07+XilN0y4ZZDmlpwQdjTCRaV5oiRow3pkVsHUS6X4NVZ7KGRNY22pGeOGFdZIHzziuf637SG0gZYJAW9M71PVwRD9supwxXqRR3BKofNHnaufa8E8oc8Y5zS924up2ubjzux2GaYs7dQuptvl2Fcvfu6eszcy+USOIj25/KjLEQqqTpxyR3poFMc/pQtZbV2HIqNMGXGMKv3/KlCxTbkfWj3T7lApz6UiSwcqeATRBTaKrHLAqx74puOPKEHB7A0lbHMhzls1WjUqygDy42PypX0cJLFqbTIMAb8VQ6TFGXOrgbYz2re7t0ePOWyRkY7VOt7kWbMJSR6GlfcVPV9vo/szcxrZCNNIAYjArqLTTIMmvnHsddJM0oQgjPORXZW90yDC13ce+Yz326Dwoz6VlRffJfU/nWU/wAjTpvGjkwu9Du5JbhcbgUUQBWy3NHEQI9KfqAp0+PwnAPBqxIqrHmpjHw3GDuKK16GULyaVlphSHzEg0ldKZBhthTmrNLXaNJGQi4pwVOS0QHUDvRrW2YzDI8ua2tLOVSS5NPROEfSRVWpkUoLZPD2FAkQRFj2FbLehfIBvWl8rvCWXuKzmy+1JEieLOSK2kkliXuBWlm5SYhxRJw08oVeO9aJTJXlmkwAaPGk645qvBZLGuSN6BcOFkAApaMwmRN3BrSQyL8VU3dUiLMBnFRpbxZpSo4zTgopLBc55oluMnJO9aojSKAvFbSkW8RZ+1IEuttEkDB9DbfCxH9a+ZdQAkumEZAQb4Vsj7Yrofabq6zZjwD22Of6YqPb2yFSXhcAjIOdz9BXP5OhPaRChe58wIReB86fclvKnlXuSaDcjwJwTFoT0zvXviYIGVAOTt2rP6BcSOwj1ac9yTimEtlidGE/iE7EZFZ0d0e9AlXUmrgilutdKm6W4kt4zJFrLxyg5wM8EfKov3Fz5ra6VUdGyQTt9aB4IbVjOwqjIqXltFOoKrtsexxWqQgsAB8VKjAenRDVkrlmyBn09KelinlDSRR5RRtvjNeX8y9LsC6pmeTyqdvKPX68170iCe8lE8d1cpaoCZWlB83oozyfpU3/AFUhYTMx5ceoOK8u7MXMRIzrH6008aQ3UsZOTjVqO+c0USqynUwHz01SRPZIW8TB9Zjc7EZ2Nd5bKHGoEEetcP7OGFOo4eRYw7YGR5W+XyNfRVVY4wEUDFdnhu8opcsAcEVlGESkZOc1la4D1xdLryu9bQiWXfcCk2aMHy0ZLt0AwpxSwMug0e/NKQsTJls70WWWS4OO1MQxRqvmxmn8M1AqkAnvW58PgUo8qgYU0OCXLZzU4Z9kXG1eW9uoYuwFB95QNg00J4dG7gAc0qAZIV8TOmnYdLRYOK5jrHtZYWwMMMgebYbdt6k/8fW0Meoo2c4we++Ki2UOovbXMupBRLO30bsN651fb3prxa87k4wfpv8AzrJPbfp+lDG4LP2FP9TCdY65TPFQ5Mm5+9Bf2ogkgXRyR2pFusISGXvRPJzP6dlVeqELakA74rmrNHe7w229UR1GObCuwx3rR5bWNvER1253rTnvmo6l1fgWOKEE4G3euC9s/aUx3DW1q0fl5IzW3tD7QXDxGGzOlcYLd64K8kOo+Znc8sTmsu+/5DFgkN3fK08hbfO55NdTYw+8k6iNA57/AO9cfYr+81Of1q3BNcwx5iOUzwBvXN3Fc3K26rbiW4KKNWN9TdvpUyaxkhVJFOtM8kU5c3zSJpkGGPxEnciqCvHcdMCjDOD9cUpbDvuoltJJbTpIF8p5xV2TqwnjEaEE43PpU6ODMRztv61tDGCxCjZN+KqzfaZbDMX+lMUYwqnP3oNsT7zjn51s8ggtQOGbtQLc+cNxv2rOzGkX54YJ5oXkRWMQ2UjINFluIhEJMgaSdKnahTKWt4pVGcik1tjPJpZdS8gA1PPKuqSlkLyzSBGYttn+lDAlkkRcYUDzD1+hroOjWkVzPKZhpCH4T3FLXe12UjwQu5wAdqvUfn+t+j2xEhR4vEVjnT3+tfR7W0VLZNJJTG2o5xXK9EtjdFVOBJjY8EfMV20SOtqqyDDqMH610eHZE2BCJAMZrK8MbZrK30BpbRqQGIozojYSMDPrUf3t55SNR1L2o8ck8UgI3zTsqdPLa+GdzQLotHsG3owMzOC5GKDdxODrJJHpRDCt1YMSx2PzpmK2YklRsaVMzKATGQtJ9S9rbXpcTakLOBsB3pdXPYip1EwdPs5by5bEcYy1fMfaD2ruLyQ+4vJHGQQIwNyD60r7Qe0t91mQJM5S2J2jB2/SobHGQNTNnJPr/Wseu7Ra11zyya2J1k+Ynk0Z2dJHV8AqdiTnttihiUGMKQ4YdsYo4aSVAzgqoGGcgH8xWdIKCdSCTEGIBztsaG8kauGQMDjZTtg1sk6I5jWXyE58nB+VFWKV5BME0Io4c80BvH1R7YnEutcbfKrFp1SKUZ8QAcbmuekcFz4ilkPrjH2r1QpAC6SOw5P6VN5hzqx0d31aK3jJR9TY2ANc3eXtxdTa/Mg9NVYyouzY1evYV5pjKkjmqkwW6KJY5Iwod1fHc7UlOCr6TzjvRvCz5xkDsBzXsCh5CNWSNyfSgmRJgebsMmqll1DAEbyKoAzgilrWIMkhZTg7/UVNuInV2c6gx/QUuspz06Ao8za2+BjsSaauLVorUS2rEoB5yeDUnpNwbiRElYqRsv2p/wB/zFNbjLAg4JrL3uNPWF1lKjB+GmrJ0xJk517/AFqW8mpCuo5YbUbokpaI6/iVsVtzP4yo3UihdPFlWM/iDGgQzxSTLHDMrE8dqjdadn6rMZWydW30pdCmwQnX6UrxD/VfVrSBWsMaclcHJ/vQrKNYXGoFiD8I/lTHSLmT/hyzFxjxGi85Pcdj+VJez8rX93MSSIkOnORvWdn5jWXaYvphaKTAihj9q5ma4l941uiFu5Bwa6/qsMEMTaikm2R5fMP71yE8T3s5S3QauwXYt9qnx+y8np2HspaTzkSFGjCkEMrahn6dq79FklUBuR3Fcn7HO8FgqvGQ4GDkcj510y3cw+FNq7eecnpnrHiIcjIrKBJ7w7lsc/OsqxqS9jcJeFwmlXOwpmNZDIVGDiq97Ax0tnGKi9b6vb9GhLhozIdwGOxp/v0WYfA8GPxZ3CIvJNRuo+0ljbRvK00egcAHJNcH1/2tuupZSW78OMHZI1x+ua58eHNE2bhwRxq7/asr5f8ADdV1n23nuk8KwURq3BONVctc3EtzJmSQyyH8hQ1s3kGXRVA7n/Nq8ZbWLCyO7n+FFxj71nerfpNXiKnzMNvwk8UcOixaQ0QI/ESKG4jD6BEdX4VZf50J4jE37srJNnARRkCp0CRPFrzLktny6e/2pySAvH4pzqHCBVz+nFSmn0OUCDxidyd8fSjx9ReLyS7AbkE7A/1NFl/gbfiHvERBJ8qg4/Omp5PdogXA8RvhTt9a2tCj/wDNXLAfwqBilZXR52eONmZvxNuftRoDhRZJPEmbU3od6fBWGPWAFLfCO5oMVspKozqgO743J+/9KfmCka0j2QYTJ/Wi0JE5xywGPQVoqllAAXJ9e1e3GrxtBOWzk47VkbnDEAHPc0w3eJkULqUkjfNe2qqjsGG5GwFejzoI9WDncYrV4HSRCQefSkFmGLyDSNgNx/n2pO+tY3LOxJ+QG1M9PuN/33wtzVBY1caI11bb7cVla0k1yWh4Zg6ZXbbAoi3/AJRHJsOMgetWr22LkAJlj6bDHrUW9szEodsAM2MDtTl0vjSGQqQTxmnbWRY5SQfI++fQ1OUkZ2+Wa8tpWjl0sdiScVcqbBusJDPcCVSA+Nz2NB6bawyXCGZxo7gd/vTyrDPtLGHHYjY07ZdLtmkURw5JONzmne5BObV6a4ae3WC2IBZQigcKOP0qn0sRdJtVhBCqPibnPzoFtZrY2xCAB9OSfSk7i5E3kzkJx6feufrv9N5Pz7oXW74y3YSEtpPJG4p32X6d71frI74CcOvI+oqI7I93GYowcnDYO1fS+jWUMdhHPGNL43rp8HP9Y9XarwwLpAQDI7gU1HHo2NSxdSKMIPNVCJbqRAzMB8q6bCgxG9ZSrNchiNNZSwx7hzcBgAQo7+tfIPbe3uP2iwV2aLPEgIFfW5rpba2eSQgKvOa+T9Zum6v1OSZgCoOBpFZ+S5yX1xcitE+TgfStkuBklkGexxXUPZQTLgKpbvtvUu96QYhrhBx6EcVh+4f5KpK0iFdUePmQBRFijRBIrDV/5etLxIfMhQBs8ngURAFGC7bfw1SWXDq0WRKWmOxPYUJT7iqLb/vZpPi27enyrWZlLgxas9s0W1iQnMh8/LEnijPQDvbZgytM6+JjUypsFHpUqQEfvmwAT5R3NVZBHJIdiVbt3I/pQZ7P3jVIBpijH2FOAa0f3iFFXO3JNNBFDeQZwO1SOnThH8MkKpO5+VXUaN2UZ8nJzttSoZBpaTfeQ7k9gKfuwwhDKAf4Tn9aTtxHI7tHwTjJqtMgaNEz5sbACppxyl6qwkKranJ8xzWtmzElecbn5UfqMaLIQg3Gy0pArRudzudyaolq1hDDJ2J5NOXkGtSRIcAY2HNIW0421c/OqsTxtA4xgsai6rlOiA0qyqdIPf8ApT9vd6HUuSVOBgetaPHr0hfhHNey6AEAXgntyBU1UOXF2pjPhJmQnG3BPp9KjdUUqqCUgyMScCn1ulitkJAIjckn/PrSF/CzXqN8QMZZf8+1EHXxIY5c6th/WtQCH7femrmEKuXO5/nQWHhDDYJ+dWkTp4In8NuCcrXddMslggjl2MmofauHtpdEis2QRXYdL6iPC84yr/pWfk1p48l9mupTPGy+HyfjHzB3/nUq+mjigICESNucYx9qcv51fVKH86jjPNc8DJ1GUJqyobbao55V30s+zPT2k8/h6tRyN8EV9EsVaO3RJAQvoV3/ADqL7HRwqpheRU0jJDbbV0806SRmKyGts4DsdhXf4p6Y144iGDyAKPbTXDJlCjL2B7UJIpI9IcozkcGqEduMDSMDG9adWEF72Bs8Z1DnFZRmtwTvmsqNhuI9qetTDpZRSIydi68n5Vxti+VyWIz3B71X9r01OkUWWYvjSN8mlYuk3Vt4ZuY9Cnfes/NLo5ZI3hSLrfUP4tO4+pFbywpKdSEMCMc5olxA6r5HJx+EjatI2lZyHRFQDGN8muVtHNX9p4bswGd6SkPhx+cAvj0roupJ5SqoAvyqLNAuA2CQO5NXzWXUJRsUXUcl24HoKKFXwywGBwc8mtmUg6yMZ2FYsPixkeJlu1aIaoniMoBUA+grV4g4lQAiIYBx/KmBavEutSdxgZ7/APytXIMa20ZJ/E7diTRoRbqEmT90MAcVvC0yIQzMc7AU7IhHwjk4BFaTgINIHmG31p6DvSZvIUHAbv3rp1i1RtId8LjHzNcb09jHOBncnfPArsLacJaMMjb1qOlcoN7bkyE4/FgfWlLhURVwO+2Ku3MSbZyTg/71GmHliZsDVwKUosCVtLgscbbjNGjuGDDPmzSDsWmOQTk/YVTtrYkKQN/pxVdFFmyUyFSefTFFuLUiPK4OGw5Pamel2+kqDjJqhc2oezuQoBJO317f58qx1tJ6c9cWAEAEhJUDIUfiPNLlZS0flyIxpTP61bu4mjksoQciOPVI2OdsfzpQ27Zw4IZjqAzxx/8Afyo0YQj6b7wD7w4WUn4exxscfkaXv7BFRRjMgBVsdyKLdvIlzlmZR2370zlJoAzFWcbZ9T/ejaWT45kAxvnIPpVizmAXc7EDep3WFMMg8unPpSK3TgBB8Q4xWmbEbizd3jSOyRZ14x9qudHtoreGBmI1FgHB2xmue6bbjQ8soOojyj+ldz7H9OF+/i3CHSigKe4/uKfPO3B/9XIOlyRz5IyB2I+IdiD61SLRDCKEV9u1M9QSRLBLeHA1kICeQP8Aatz0uLwlIUB1A/Ourn1MKvILJcrID514Jqol3EqMJSEZRkgn+VRL28mtY0hX/qNnz9hWlnbeM5a4dn32yadmkpjqyH/8m+5FZWvuMH/aFZS/5PKkzdKsIphID+8Qb43Nbz2xvEEUqjzfCR/m9OW0MwuWllG2NPxbmm/CXUAqFVJ54APy9KdEcdd2L2j6X8wPyqN1C11oXjY+uB+ld7f2ysjJ8YPcnOK5u/svDQ5kbG5AC5/lXN34b95aTr1lSOnxwS3sEN3H4kTHQQDzVm59lOlyAlYyi9hrIx9Ki20MjXKeDHIdBySRgCuzsbR7srJdkhceVOBWvi8ec/8AUZ3rb6cDf+x8qh5bW4ScbkRscMfl8652awvYAxe2kQD1GMV9u93gydKABdskCtJrOGd445YkYMTtjbijrifwZr4mpkaMKQfQ5oFyDEDgbsOa+ne0Xs5bW6tcQQKmPiwMAVwHVLdRMwACrznk/Sue3Lh3n0loM6dROKFKC0hwOKeGg6Y1XBI+I9q9ltH0nw1OgdzVSpxPgXL7nGN81b6dMZUKY2Azv9alpBgsu+s803aHwDJoycDc0dCL0gWWGQjHwY/T/eol7blI4QRuE4/z61Qt58DBG7mgXZ14X+AEfas11CEZyur1roumL+7Gof3NSpISHBHHerdjhUUY/D3p9XRz9Vrfy4wMbYB9KoeYx4HlGM4FJQYUAnO1Oa10knfORWVraEryQ+KXUDaMBM/LfJpCFyZJMsfiABY7n1z/AGFP3QYxDQurlSp31D/cVJtC0joQytHyCORjGxzvycUFfp276dFeQvnysBs1clBcydMvZba6UshP+EV3trF4iDWT9MbVB9srCNrZJkRfFQ/EO4p8de8pdc+tSuqwpcxq8b5HOCamWFjqV5X5B4NO9Pn94h8DwWaSNSfKpJA+1HsLczHbZc4rTfzGX2mOlWst5Kq7ooG1fQrO6/ZFgjDAf4Tjv86i9Kgjt40V2QH+InG1E63ciYiKJ0dV7qQQT9q18OW6O/UdJ0i/lv7tXuANOnMQHanup9VW0hdV/wCowwue3zrl+iXcsJi1bhR6dqL1BpL69Cp8ZP2xXRmp30SinupLwe9SvMCcDUeK762t41iGDjArn/BtumqsrKJbqTdc8DHJp2IT3SqZnLIcHHAowRTMYJJ8cD5Aisqa3S8sSDj7VlI1mFUuEEoGNXIznBrJwI4ihG3YDvQZ42iVjFI0ee6nb8qGvUFZVin0q/dn2U/MUsBmCIsg1D6bVk1rFoJZV45Iqa/U98W8jHfGMbKPnW129zeARA6FIIZuKeXRpSKGCSd5SVCZ2A79qdlnUYVRkDZQKB+ykSLIJU847U9BZeRNQUafQb1V6hQJIyV1MTnPwgcfaiOpKkDkYIIptYdGR2oZABxj7VFuq0n1iOC7tnikOo44OR+VfOp/Zm6dnZAgXJx4h3H0FfSpxiN9Xw457ipqWT3altohnABGWP8Aas7451dP9fx8zb2avmZSqIijbUTgCqbey99hYxcRbjvkY/z1rvf2QkaZJxgeuM1poiWB2e4USsMgKAeOMbVU8XJOVtPYmCe1Cu5jlXdpA2dXyx2FK9T9jz4hksF8IYA8HBIJ+ua7WNrePAZphMyhiUBOM/Ot/EdX1q8pUf8AcXIp9eOCY+TXtvdWd28dzC8TDAj1DGR6ilp5cyNtt3r7L1PpFn16wEc8f/kki8ofUGvl3X/Z3qHSZ5FaJpos5Esa5GPn6GufrnKaLOfKm/1qp0xgYFbkmppsp57UzLgBTjS2xNUOlRTJaLI8bCM7BsbZFT1Lg5+rSHABH552pkEjAZhzjb1qfbyevG+32rd7oIAufN3/AC/3rC1vybaQIpYfc4rWKzBnLxqcSjzEHgip7TSsmYjhcY1Ua3vLuA4R1x2BFT7PYv29sEACj6iluudCvLq3C28aqCc+Y0ovVr9SrIYgefgzVdm6hcwo0nVmBIGY44wB9MjetvF4r1dR33MxP9juhfsmWW4kVZJJTjKnbHp6157adMEUL33TrdknyPFSMZBH8X1q3ZL7svxK2kcBufsaoJPDKpLNjI4avQ68cvOOeV8ms0upHUzK4B5ZhV62kTGnRxzmutvek9JZgQf3mAf3W2qj2XS7SNQ4twz78j+tc18Fq51iB05Mux0sRjAbGwqn00Qw3cktw+2AF8h4H2q5D08KSUGhecLRorRpCwfSQDziujnOZlTfqQk1vfTeNcMsUSHCKx3P1/tVK3v+nwL4RuASO2k7fpTY6ZbjGY1J75FCn6Zb7gJp77CjYXt7+0bE7+8JWUI9PjJyEH5VlHozNxu+9JdU8sa6dt+30rKyjkilqi+FnSM4G+KbtUUqSVBO3IrKyqojy0dve3TUdAPw5271ai+AfSsrKimz8ZoMRJL5Pp/M1lZUgHqH+kk/9T/Kp/SWbwviP51lZVT4X9Bv3dlg1MxyN8nnc1qQDdLkA/ux/M1lZV8itLL/AF8n/uKpXhxGANhWVlKnC187rYDSzDM+Dg87VM6jLIYcF2I8wxmsrKiHUmKNGgdGRSpG4I2p++ijXpkyBFCiI4UDYVlZRflKfXHISBkE0CT4nPfY5/KsrK87/wBm/wDFCPbSRtXkoAYYAG9ZWVUBm2/1Cjtqq/bgaBt6VlZXb/4/ysO/o7EjAGwo0O4OfT+lZWV1IEt1DSeYA79x8qahRTKAVBHpisrKinBLkmOaPwzoyd9O2aq2u4GflWVlZ34oWShyf9ZRWVlSGVlZWUB/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" name="AutoShape 6" descr="data:image/jpeg;base64,/9j/4AAQSkZJRgABAQAAAQABAAD/2wBDAAkGBwgHBgkIBwgKCgkLDRYPDQwMDRsUFRAWIB0iIiAdHx8kKDQsJCYxJx8fLT0tMTU3Ojo6Iys/RD84QzQ5Ojf/2wBDAQoKCg0MDRoPDxo3JR8lNzc3Nzc3Nzc3Nzc3Nzc3Nzc3Nzc3Nzc3Nzc3Nzc3Nzc3Nzc3Nzc3Nzc3Nzc3Nzc3Nzf/wAARCADCAQMDASIAAhEBAxEB/8QAGwAAAwADAQEAAAAAAAAAAAAAAwQFAAIGAQf/xAA7EAACAQMDAgMGAwcCBwEAAAABAgMABBESITEFQRMiUQYUMmFxgUKRoRUjUrHB0fA08RYkM1NicuFD/8QAGQEAAwEBAQAAAAAAAAAAAAAAAAECAwQF/8QAIREBAQEBAAMBAQEBAAMAAAAAAAERAgMhMRJBUSIEQmH/2gAMAwEAAhEDEQA/AOuWZe5oouVHzpRLZz2r1omUYxXUQzSg7gUJnLVoMg4NNWlsZWFIzFmCRTEjwoPMBmj+7CKLNRrkPK+Bxml9P4LJNFq2A/KixXSAbAUtDaqPi3pqOGMdhTHsOa6LAhQaQeGWRsnaq/hDsBXogLcUh9S4rPfzVSsrcK4Db1nuzKc0e3IWQZNF+CKqRJ4ey9qn3cQycAVSSVPDpOdlLHFRL7NMaDO2mlZ7E/FirTADGK0lA071eliCLUL8VU+neFGN8ZpS4yWIWhw6g2M4p0h+r3oU6VNKwuH3J3os1oJTknJrz3PQuFO9A9ihFYb4rAiLWWkB1bn86PLEo7igwPEUfhrxpCRwBW3hqK2GgUALzNt2+VetFkd6L4ij0obT0ALwCTxXoTQe1eNcAd6A9xmgjTOCME0u6qKAZmbgV6pc80w8c5OwreKMk71uNIG+K98THApE3CHtWUPxj/grKZugWxAX5UlcxorYqjeX6iPy81Cnnd2LH8qnnTeSKAdt62hu/ANDifU/m4pprdJFyMCmTJuq60wM0l4pyWOaI9uEPO1LyEZwKJBoscju+O1MtmNckmh2ijYtinXCMMEjFALrfKuxBrZepqO1BngTsRSkkODsaD2q4vVkFDeZQc5+9Sl1pwa8Mjnk0YWrCXDH8e1Hjk1NzmoCzuvFES7kVtW9LD105jzGGqPf3/huUBrwdWbwitRbhmmuNRzRzP8AStUTOPD1HvSZuzr24ojKzxACgiykxk1VifZ+C5JGSaOboY7VKEUinG+KLoOM0lSmWuyM4rl/av2kubV1tLJsSkapG/hHYfU1cbyqTjgV856g73VxcXLgszuePTgVn5OsmB1fs57RyXeLa7bM34WPJPoav+MxFfLUdoWWaJirLjzDkeldb0z2oinCx3C6Jceb0J+VT4+/50K6YFjyTXuCec0KKYSIrLwRmtjLgc1sTcxjvWeEtCM3zpe76hDZwNLPIFRRk/P6UbgMXNxbWUJluZFjQdz3+lDseo2fUIy1rKHAO44Ir531LqU/VrtnlJEQOFQHYD0/vVX2WeK1ushiPEGnHYmsZ5f+sPHcbelYKCHGKzxBWxDGsoHiCsoDpZbYBQG5pR7YYqqY2ZsHislthpzSlUhe7+am7eEgYo5RQcDGaLGNO9O0Qjd2r4zSQs5Cc4q+51ivURVHFLRjnmilTsRQy0wPeuieJH7ChrZxk8UaMc80kvevPEc9qvSWSdhQ/cE9KeliOrEjcUNsZ4q4enA8UF+m0aMR2YZrwSLVF7EDmhmxB4xQMKqyNR1ijNeNalWwBXohkB4oBqONAPWtpGwNhSyuU2Oa3aVdNAbqmsVusC/ioMdyBxQ57onYZzQHnUIljtZpAMhVJr5pdMEgygUn8Qbau66zd6emSozEFxgYriJmRNPjKGcnzDFc3nvs5Glvax3Khg6FXH4QRg0heWz20oCkggjBNX3uY1th4WjTjjSBj9Kg3kz3chWNSR/Eax1WYpdN9oriFvd23Cggb8VQf2gJA2Iy2ftXKpbeC+rUWkO2f6VvNsmFJIwAD9K0nd/1OLre1C6JAMlxxjvUa+u7rqtyNROkfCvYUhHEy6vDbDejd6esJ1t5PDmiYAjGQOKL3aMbrG0AOQAo2Jam4YhIsnhE5G4KnZT8qH1KOJrcjxBpO4yCDmj9EULCygnGnv61naqR2PTWeWxhd8liozTYjc1p7Px+LYKFx5fLVmK0PpXdz7kZ4l+7ud6yrPu59Kyma/7wi9hmg3NxqXCiirAjketa3KRwxlj2rOYpMjRzJlqdCgc0pBMZHOnim2VmXjFXQxnVRtQmcnjiixRofiO9aXMqRLnakAizLuTWougNs1Mn6jrcou9A1OTzVYn9LXvAJ5zWzTYGwpGxjYkswP3psxBmpHBFusDJ4oUt6m+KR6hKUbw05+Vb29mWjyxOafoN2uA5JrA2ogLilp4hFtmt7UaSDmglCGyJ8zCtLwJCu43plL1VGk1L6nI07+XilN0y4ZZDmlpwQdjTCRaV5oiRow3pkVsHUS6X4NVZ7KGRNY22pGeOGFdZIHzziuf637SG0gZYJAW9M71PVwRD9supwxXqRR3BKofNHnaufa8E8oc8Y5zS924up2ubjzux2GaYs7dQuptvl2Fcvfu6eszcy+USOIj25/KjLEQqqTpxyR3poFMc/pQtZbV2HIqNMGXGMKv3/KlCxTbkfWj3T7lApz6UiSwcqeATRBTaKrHLAqx74puOPKEHB7A0lbHMhzls1WjUqygDy42PypX0cJLFqbTIMAb8VQ6TFGXOrgbYz2re7t0ePOWyRkY7VOt7kWbMJSR6GlfcVPV9vo/szcxrZCNNIAYjArqLTTIMmvnHsddJM0oQgjPORXZW90yDC13ce+Yz326Dwoz6VlRffJfU/nWU/wAjTpvGjkwu9Du5JbhcbgUUQBWy3NHEQI9KfqAp0+PwnAPBqxIqrHmpjHw3GDuKK16GULyaVlphSHzEg0ldKZBhthTmrNLXaNJGQi4pwVOS0QHUDvRrW2YzDI8ua2tLOVSS5NPROEfSRVWpkUoLZPD2FAkQRFj2FbLehfIBvWl8rvCWXuKzmy+1JEieLOSK2kkliXuBWlm5SYhxRJw08oVeO9aJTJXlmkwAaPGk645qvBZLGuSN6BcOFkAApaMwmRN3BrSQyL8VU3dUiLMBnFRpbxZpSo4zTgopLBc55oluMnJO9aojSKAvFbSkW8RZ+1IEuttEkDB9DbfCxH9a+ZdQAkumEZAQb4Vsj7Yrofabq6zZjwD22Of6YqPb2yFSXhcAjIOdz9BXP5OhPaRChe58wIReB86fclvKnlXuSaDcjwJwTFoT0zvXviYIGVAOTt2rP6BcSOwj1ac9yTimEtlidGE/iE7EZFZ0d0e9AlXUmrgilutdKm6W4kt4zJFrLxyg5wM8EfKov3Fz5ra6VUdGyQTt9aB4IbVjOwqjIqXltFOoKrtsexxWqQgsAB8VKjAenRDVkrlmyBn09KelinlDSRR5RRtvjNeX8y9LsC6pmeTyqdvKPX68170iCe8lE8d1cpaoCZWlB83oozyfpU3/AFUhYTMx5ceoOK8u7MXMRIzrH6008aQ3UsZOTjVqO+c0USqynUwHz01SRPZIW8TB9Zjc7EZ2Nd5bKHGoEEetcP7OGFOo4eRYw7YGR5W+XyNfRVVY4wEUDFdnhu8opcsAcEVlGESkZOc1la4D1xdLryu9bQiWXfcCk2aMHy0ZLt0AwpxSwMug0e/NKQsTJls70WWWS4OO1MQxRqvmxmn8M1AqkAnvW58PgUo8qgYU0OCXLZzU4Z9kXG1eW9uoYuwFB95QNg00J4dG7gAc0qAZIV8TOmnYdLRYOK5jrHtZYWwMMMgebYbdt6k/8fW0Meoo2c4we++Ki2UOovbXMupBRLO30bsN651fb3prxa87k4wfpv8AzrJPbfp+lDG4LP2FP9TCdY65TPFQ5Mm5+9Bf2ogkgXRyR2pFusISGXvRPJzP6dlVeqELakA74rmrNHe7w229UR1GObCuwx3rR5bWNvER1253rTnvmo6l1fgWOKEE4G3euC9s/aUx3DW1q0fl5IzW3tD7QXDxGGzOlcYLd64K8kOo+Znc8sTmsu+/5DFgkN3fK08hbfO55NdTYw+8k6iNA57/AO9cfYr+81Of1q3BNcwx5iOUzwBvXN3Fc3K26rbiW4KKNWN9TdvpUyaxkhVJFOtM8kU5c3zSJpkGGPxEnciqCvHcdMCjDOD9cUpbDvuoltJJbTpIF8p5xV2TqwnjEaEE43PpU6ODMRztv61tDGCxCjZN+KqzfaZbDMX+lMUYwqnP3oNsT7zjn51s8ggtQOGbtQLc+cNxv2rOzGkX54YJ5oXkRWMQ2UjINFluIhEJMgaSdKnahTKWt4pVGcik1tjPJpZdS8gA1PPKuqSlkLyzSBGYttn+lDAlkkRcYUDzD1+hroOjWkVzPKZhpCH4T3FLXe12UjwQu5wAdqvUfn+t+j2xEhR4vEVjnT3+tfR7W0VLZNJJTG2o5xXK9EtjdFVOBJjY8EfMV20SOtqqyDDqMH610eHZE2BCJAMZrK8MbZrK30BpbRqQGIozojYSMDPrUf3t55SNR1L2o8ck8UgI3zTsqdPLa+GdzQLotHsG3owMzOC5GKDdxODrJJHpRDCt1YMSx2PzpmK2YklRsaVMzKATGQtJ9S9rbXpcTakLOBsB3pdXPYip1EwdPs5by5bEcYy1fMfaD2ruLyQ+4vJHGQQIwNyD60r7Qe0t91mQJM5S2J2jB2/SobHGQNTNnJPr/Wseu7Ra11zyya2J1k+Ynk0Z2dJHV8AqdiTnttihiUGMKQ4YdsYo4aSVAzgqoGGcgH8xWdIKCdSCTEGIBztsaG8kauGQMDjZTtg1sk6I5jWXyE58nB+VFWKV5BME0Io4c80BvH1R7YnEutcbfKrFp1SKUZ8QAcbmuekcFz4ilkPrjH2r1QpAC6SOw5P6VN5hzqx0d31aK3jJR9TY2ANc3eXtxdTa/Mg9NVYyouzY1evYV5pjKkjmqkwW6KJY5Iwod1fHc7UlOCr6TzjvRvCz5xkDsBzXsCh5CNWSNyfSgmRJgebsMmqll1DAEbyKoAzgilrWIMkhZTg7/UVNuInV2c6gx/QUuspz06Ao8za2+BjsSaauLVorUS2rEoB5yeDUnpNwbiRElYqRsv2p/wB/zFNbjLAg4JrL3uNPWF1lKjB+GmrJ0xJk517/AFqW8mpCuo5YbUbokpaI6/iVsVtzP4yo3UihdPFlWM/iDGgQzxSTLHDMrE8dqjdadn6rMZWydW30pdCmwQnX6UrxD/VfVrSBWsMaclcHJ/vQrKNYXGoFiD8I/lTHSLmT/hyzFxjxGi85Pcdj+VJez8rX93MSSIkOnORvWdn5jWXaYvphaKTAihj9q5ma4l941uiFu5Bwa6/qsMEMTaikm2R5fMP71yE8T3s5S3QauwXYt9qnx+y8np2HspaTzkSFGjCkEMrahn6dq79FklUBuR3Fcn7HO8FgqvGQ4GDkcj510y3cw+FNq7eecnpnrHiIcjIrKBJ7w7lsc/OsqxqS9jcJeFwmlXOwpmNZDIVGDiq97Ax0tnGKi9b6vb9GhLhozIdwGOxp/v0WYfA8GPxZ3CIvJNRuo+0ljbRvK00egcAHJNcH1/2tuupZSW78OMHZI1x+ua58eHNE2bhwRxq7/asr5f8ADdV1n23nuk8KwURq3BONVctc3EtzJmSQyyH8hQ1s3kGXRVA7n/Nq8ZbWLCyO7n+FFxj71nerfpNXiKnzMNvwk8UcOixaQ0QI/ESKG4jD6BEdX4VZf50J4jE37srJNnARRkCp0CRPFrzLktny6e/2pySAvH4pzqHCBVz+nFSmn0OUCDxidyd8fSjx9ReLyS7AbkE7A/1NFl/gbfiHvERBJ8qg4/Omp5PdogXA8RvhTt9a2tCj/wDNXLAfwqBilZXR52eONmZvxNuftRoDhRZJPEmbU3od6fBWGPWAFLfCO5oMVspKozqgO743J+/9KfmCka0j2QYTJ/Wi0JE5xywGPQVoqllAAXJ9e1e3GrxtBOWzk47VkbnDEAHPc0w3eJkULqUkjfNe2qqjsGG5GwFejzoI9WDncYrV4HSRCQefSkFmGLyDSNgNx/n2pO+tY3LOxJ+QG1M9PuN/33wtzVBY1caI11bb7cVla0k1yWh4Zg6ZXbbAoi3/AJRHJsOMgetWr22LkAJlj6bDHrUW9szEodsAM2MDtTl0vjSGQqQTxmnbWRY5SQfI++fQ1OUkZ2+Wa8tpWjl0sdiScVcqbBusJDPcCVSA+Nz2NB6bawyXCGZxo7gd/vTyrDPtLGHHYjY07ZdLtmkURw5JONzmne5BObV6a4ae3WC2IBZQigcKOP0qn0sRdJtVhBCqPibnPzoFtZrY2xCAB9OSfSk7i5E3kzkJx6feufrv9N5Pz7oXW74y3YSEtpPJG4p32X6d71frI74CcOvI+oqI7I93GYowcnDYO1fS+jWUMdhHPGNL43rp8HP9Y9XarwwLpAQDI7gU1HHo2NSxdSKMIPNVCJbqRAzMB8q6bCgxG9ZSrNchiNNZSwx7hzcBgAQo7+tfIPbe3uP2iwV2aLPEgIFfW5rpba2eSQgKvOa+T9Zum6v1OSZgCoOBpFZ+S5yX1xcitE+TgfStkuBklkGexxXUPZQTLgKpbvtvUu96QYhrhBx6EcVh+4f5KpK0iFdUePmQBRFijRBIrDV/5etLxIfMhQBs8ngURAFGC7bfw1SWXDq0WRKWmOxPYUJT7iqLb/vZpPi27enyrWZlLgxas9s0W1iQnMh8/LEnijPQDvbZgytM6+JjUypsFHpUqQEfvmwAT5R3NVZBHJIdiVbt3I/pQZ7P3jVIBpijH2FOAa0f3iFFXO3JNNBFDeQZwO1SOnThH8MkKpO5+VXUaN2UZ8nJzttSoZBpaTfeQ7k9gKfuwwhDKAf4Tn9aTtxHI7tHwTjJqtMgaNEz5sbACppxyl6qwkKranJ8xzWtmzElecbn5UfqMaLIQg3Gy0pArRudzudyaolq1hDDJ2J5NOXkGtSRIcAY2HNIW0421c/OqsTxtA4xgsai6rlOiA0qyqdIPf8ApT9vd6HUuSVOBgetaPHr0hfhHNey6AEAXgntyBU1UOXF2pjPhJmQnG3BPp9KjdUUqqCUgyMScCn1ulitkJAIjckn/PrSF/CzXqN8QMZZf8+1EHXxIY5c6th/WtQCH7femrmEKuXO5/nQWHhDDYJ+dWkTp4In8NuCcrXddMslggjl2MmofauHtpdEis2QRXYdL6iPC84yr/pWfk1p48l9mupTPGy+HyfjHzB3/nUq+mjigICESNucYx9qcv51fVKH86jjPNc8DJ1GUJqyobbao55V30s+zPT2k8/h6tRyN8EV9EsVaO3RJAQvoV3/ADqL7HRwqpheRU0jJDbbV0806SRmKyGts4DsdhXf4p6Y144iGDyAKPbTXDJlCjL2B7UJIpI9IcozkcGqEduMDSMDG9adWEF72Bs8Z1DnFZRmtwTvmsqNhuI9qetTDpZRSIydi68n5Vxti+VyWIz3B71X9r01OkUWWYvjSN8mlYuk3Vt4ZuY9Cnfes/NLo5ZI3hSLrfUP4tO4+pFbywpKdSEMCMc5olxA6r5HJx+EjatI2lZyHRFQDGN8muVtHNX9p4bswGd6SkPhx+cAvj0roupJ5SqoAvyqLNAuA2CQO5NXzWXUJRsUXUcl24HoKKFXwywGBwc8mtmUg6yMZ2FYsPixkeJlu1aIaoniMoBUA+grV4g4lQAiIYBx/KmBavEutSdxgZ7/APytXIMa20ZJ/E7diTRoRbqEmT90MAcVvC0yIQzMc7AU7IhHwjk4BFaTgINIHmG31p6DvSZvIUHAbv3rp1i1RtId8LjHzNcb09jHOBncnfPArsLacJaMMjb1qOlcoN7bkyE4/FgfWlLhURVwO+2Ku3MSbZyTg/71GmHliZsDVwKUosCVtLgscbbjNGjuGDDPmzSDsWmOQTk/YVTtrYkKQN/pxVdFFmyUyFSefTFFuLUiPK4OGw5Pamel2+kqDjJqhc2oezuQoBJO317f58qx1tJ6c9cWAEAEhJUDIUfiPNLlZS0flyIxpTP61bu4mjksoQciOPVI2OdsfzpQ27Zw4IZjqAzxx/8Afyo0YQj6b7wD7w4WUn4exxscfkaXv7BFRRjMgBVsdyKLdvIlzlmZR2370zlJoAzFWcbZ9T/ejaWT45kAxvnIPpVizmAXc7EDep3WFMMg8unPpSK3TgBB8Q4xWmbEbizd3jSOyRZ14x9qudHtoreGBmI1FgHB2xmue6bbjQ8soOojyj+ldz7H9OF+/i3CHSigKe4/uKfPO3B/9XIOlyRz5IyB2I+IdiD61SLRDCKEV9u1M9QSRLBLeHA1kICeQP8Aatz0uLwlIUB1A/Ourn1MKvILJcrID514Jqol3EqMJSEZRkgn+VRL28mtY0hX/qNnz9hWlnbeM5a4dn32yadmkpjqyH/8m+5FZWvuMH/aFZS/5PKkzdKsIphID+8Qb43Nbz2xvEEUqjzfCR/m9OW0MwuWllG2NPxbmm/CXUAqFVJ54APy9KdEcdd2L2j6X8wPyqN1C11oXjY+uB+ld7f2ysjJ8YPcnOK5u/svDQ5kbG5AC5/lXN34b95aTr1lSOnxwS3sEN3H4kTHQQDzVm59lOlyAlYyi9hrIx9Ki20MjXKeDHIdBySRgCuzsbR7srJdkhceVOBWvi8ec/8AUZ3rb6cDf+x8qh5bW4ScbkRscMfl8652awvYAxe2kQD1GMV9u93gydKABdskCtJrOGd445YkYMTtjbijrifwZr4mpkaMKQfQ5oFyDEDgbsOa+ne0Xs5bW6tcQQKmPiwMAVwHVLdRMwACrznk/Sue3Lh3n0loM6dROKFKC0hwOKeGg6Y1XBI+I9q9ltH0nw1OgdzVSpxPgXL7nGN81b6dMZUKY2Azv9alpBgsu+s803aHwDJoycDc0dCL0gWWGQjHwY/T/eol7blI4QRuE4/z61Qt58DBG7mgXZ14X+AEfas11CEZyur1roumL+7Gof3NSpISHBHHerdjhUUY/D3p9XRz9Vrfy4wMbYB9KoeYx4HlGM4FJQYUAnO1Oa10knfORWVraEryQ+KXUDaMBM/LfJpCFyZJMsfiABY7n1z/AGFP3QYxDQurlSp31D/cVJtC0joQytHyCORjGxzvycUFfp276dFeQvnysBs1clBcydMvZba6UshP+EV3trF4iDWT9MbVB9srCNrZJkRfFQ/EO4p8de8pdc+tSuqwpcxq8b5HOCamWFjqV5X5B4NO9Pn94h8DwWaSNSfKpJA+1HsLczHbZc4rTfzGX2mOlWst5Kq7ooG1fQrO6/ZFgjDAf4Tjv86i9Kgjt40V2QH+InG1E63ciYiKJ0dV7qQQT9q18OW6O/UdJ0i/lv7tXuANOnMQHanup9VW0hdV/wCowwue3zrl+iXcsJi1bhR6dqL1BpL69Cp8ZP2xXRmp30SinupLwe9SvMCcDUeK762t41iGDjArn/BtumqsrKJbqTdc8DHJp2IT3SqZnLIcHHAowRTMYJJ8cD5Aisqa3S8sSDj7VlI1mFUuEEoGNXIznBrJwI4ihG3YDvQZ42iVjFI0ee6nb8qGvUFZVin0q/dn2U/MUsBmCIsg1D6bVk1rFoJZV45Iqa/U98W8jHfGMbKPnW129zeARA6FIIZuKeXRpSKGCSd5SVCZ2A79qdlnUYVRkDZQKB+ykSLIJU847U9BZeRNQUafQb1V6hQJIyV1MTnPwgcfaiOpKkDkYIIptYdGR2oZABxj7VFuq0n1iOC7tnikOo44OR+VfOp/Zm6dnZAgXJx4h3H0FfSpxiN9Xw457ipqWT3altohnABGWP8Aas7451dP9fx8zb2avmZSqIijbUTgCqbey99hYxcRbjvkY/z1rvf2QkaZJxgeuM1poiWB2e4USsMgKAeOMbVU8XJOVtPYmCe1Cu5jlXdpA2dXyx2FK9T9jz4hksF8IYA8HBIJ+ua7WNrePAZphMyhiUBOM/Ot/EdX1q8pUf8AcXIp9eOCY+TXtvdWd28dzC8TDAj1DGR6ilp5cyNtt3r7L1PpFn16wEc8f/kki8ofUGvl3X/Z3qHSZ5FaJpos5Esa5GPn6GufrnKaLOfKm/1qp0xgYFbkmppsp57UzLgBTjS2xNUOlRTJaLI8bCM7BsbZFT1Lg5+rSHABH552pkEjAZhzjb1qfbyevG+32rd7oIAufN3/AC/3rC1vybaQIpYfc4rWKzBnLxqcSjzEHgip7TSsmYjhcY1Ua3vLuA4R1x2BFT7PYv29sEACj6iluudCvLq3C28aqCc+Y0ovVr9SrIYgefgzVdm6hcwo0nVmBIGY44wB9MjetvF4r1dR33MxP9juhfsmWW4kVZJJTjKnbHp6157adMEUL33TrdknyPFSMZBH8X1q3ZL7svxK2kcBufsaoJPDKpLNjI4avQ68cvOOeV8ms0upHUzK4B5ZhV62kTGnRxzmutvek9JZgQf3mAf3W2qj2XS7SNQ4twz78j+tc18Fq51iB05Mux0sRjAbGwqn00Qw3cktw+2AF8h4H2q5D08KSUGhecLRorRpCwfSQDziujnOZlTfqQk1vfTeNcMsUSHCKx3P1/tVK3v+nwL4RuASO2k7fpTY6ZbjGY1J75FCn6Zb7gJp77CjYXt7+0bE7+8JWUI9PjJyEH5VlHozNxu+9JdU8sa6dt+30rKyjkilqi+FnSM4G+KbtUUqSVBO3IrKyqojy0dve3TUdAPw5271ai+AfSsrKimz8ZoMRJL5Pp/M1lZUgHqH+kk/9T/Kp/SWbwviP51lZVT4X9Bv3dlg1MxyN8nnc1qQDdLkA/ux/M1lZV8itLL/AF8n/uKpXhxGANhWVlKnC187rYDSzDM+Dg87VM6jLIYcF2I8wxmsrKiHUmKNGgdGRSpG4I2p++ijXpkyBFCiI4UDYVlZRflKfXHISBkE0CT4nPfY5/KsrK87/wBm/wDFCPbSRtXkoAYYAG9ZWVUBm2/1Cjtqq/bgaBt6VlZXb/4/ysO/o7EjAGwo0O4OfT+lZWV1IEt1DSeYA79x8qahRTKAVBHpisrKinBLkmOaPwzoyd9O2aq2u4GflWVlZ34oWShyf9ZRWVlSGVlZWUB/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27432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000" y="26670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72200" y="4724400"/>
            <a:ext cx="25431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IV  QRUPU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Latn-AZ" dirty="0" smtClean="0"/>
              <a:t>İnsan ətraf aləmdən informasiyanı necə ala bilir? Şəkillər üzərində izah edin.</a:t>
            </a:r>
            <a:endParaRPr lang="en-US" dirty="0"/>
          </a:p>
        </p:txBody>
      </p:sp>
      <p:pic>
        <p:nvPicPr>
          <p:cNvPr id="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5276850"/>
            <a:ext cx="22764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971800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895600"/>
            <a:ext cx="30956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4" name="AutoShape 4" descr="data:image/jpeg;base64,/9j/4AAQSkZJRgABAQAAAQABAAD/2wCEAAkGBhQQEBUQEhQVFRUWFBQUFRUXFxQUFhgUFBQYFRcVFxIYGyYfFxkjGRYVHy8gIycpLC0tFR4xNTAsNSYrLCkBCQoKDgwOGg8PGiwlHyQsLywsMjUsKSwtNSwpLCksNDU1LiwpKSwpLCwvLCksLC0sKSwpKSosLCwsLCopKSwpLP/AABEIAOYA2wMBIgACEQEDEQH/xAAcAAEAAgMBAQEAAAAAAAAAAAAABAUCAwYBBwj/xABFEAABAwEEBgYGBwYGAwEAAAABAAIDEQQFITEGEiJBUWETMnGBkaFCUrGywdEHFCNicoKSJDNTc+HwFTRDg8PxY6LSFv/EABoBAQACAwEAAAAAAAAAAAAAAAADBAECBQb/xAAyEQACAgEEAAQDBwMFAAAAAAAAAQIDEQQSITEFE0FRIpHwMjNScYHB4QZCoRRhsdHS/9oADAMBAAIRAxEAPwD7iiIgCIiAIiIAiIgCIiAIiIAiLTa3UYeeHigNUlqJ6uXH5LS4k5uPiufvnSboyY4qFwwc44gHgBvKonX1OTXpX9xoPAYKVQbK7sO6LAlSMnHxK4Q3pMf9V/6ism3rMMelf3mvkVnYzG876K2kdbEcd/8AVTmuriFwVk0neMJGhw4jB3hkfJTL2vySKEWqzvq1rhrsOLS0mhqM2kGmVMzngtXBm6sWDskVVo9pDHbItdmDhQPYc2n4jgVarRrBKmmsoIiLBkIiIAiIgCIiAIiIAiIgCIiAIiIAiIgCr7+mLLO94zaKjt3HxVgqnSt1LJJT7g7jI0HyKzHsxLpnzsBZOcBmvHOoKrXFCXGpWur1cdPHL7OXbbse2Kyz360OBWyO0NOGR5rI2cKNNCuZX4tJy5SKzuthy8MmuYhmpZ7RGcnQvcB95rag+XkFpsM1dg5jJY3nhFJ+B48WkfFd2E1OKki7XYpx3IrtEb+NltDX12SdV44sOfhn3L7WCvztAdpff7rdWCI/+NnuhYuXTJ9PLKaJSIirloIiIAiIgCIiAIiIAiIgCIiAIiIAiIgCqtKGVsknY0+D2n4K1VXpOf2WT8vvtWY9o1l0z5va8h2rdZzgvbRBrNwzGIUSGZcrxWqUpJnCvey3L9UWDnKLM5eGdaJJVx66nkituWDOx/vR/e9SL4H2Mn4HexLospJMhyGXal/mkD+yniQPivXaSLjWky3pU1VycbB1h2r7zo9/lIP5MfuBfB4OsF99uhmrZ4gMhFGP/UKe/pF3TepLREVYuBERAEREAREQBERAEREAREQBERAEREAVXpN/lZPye+1Wiq9Jj+yv/J77VmPZrLpnEMasJ7ta/EYHjx7VuYqy03s5x1YsB6+ZPZXIc1nUW11xzYa6fQT1svLisr1z0vr5m3/BX7j/AH4LfZ7hxq89wx81TSQvOJe8n8TvmtkF6zQmusXt3tca4cnZhc+vVUKX2Mf5OnL+ldq3VuLftz/jOf2OpEQAoBQKg0oH2Du1vvK8sVubMzXb3jeDwKpNKnUhI4uaPj8F14NPDRw7Iyg3GSw0clZW7S/QFjiLI2NObWtB7QAF8HuyHWla3i4DxNF9+Cxf6G+mXYREVctBERAEREAREQBERAEREAREQBERAEREAVNpX/lz+NntVyqLS59IWiucgw4gNcfbRbR7NZdM4a95tWKg9Ihvdv8AJRrJGAFvv2P7IO9Vwr2HD20UOzTYLi+KZ85e2D1fgcV/pG497nn5ImOCh2hq3OmUSeZVmztwiyRo9OWTlu5wx9ny8Ft0tdsNHF/sB+ajaPRl89dwGPjX4eaz0tO0wfiPs+S9BoM+Us/7nhvHlFayWPZZ/PCIWi0Gva4W0qDKyo5BwJ8gV9vXyDQODWtsXIud+ljivr6nu7OZp18IREUJYCIiAIiIAiIgCIiAIiIAiIgCIiAIiIAqDS+EmNjuD6H8wz8vNX61WmziRhY4VBFD8+1ZTwzEllYOA6MOaWkVBFCORXP2y5pIiSzbZuO8dvzXV227XwOo4bNdlwyIrhU7jyXkb0uoheviN9Jr7tFJ+X0+0+jitZ/qO8CsrPdssxoGkc/6bu+i7foWHEtae0AqQ0gCgoFWj4fWny2zpz/qLUNYhGKfvy/3K67LoFnjpm45lc1pTjK0cG+0rs5phRcTfLuknOrjk0U3n/sro1pLhHnbJym3KTy2Xn0Z2etoc71Yzu9ZzRnu3r6WuZ0GuJ1mhc+Qar5CNk5hrcgRuOJNOxdMorHmRZqWIhERRkgREQBERAERYyyBrS5xoACSeACDsyRUDNMI6OJa5pAq0HV2uQNcDy+S23NpD07zG5oaaFzaGooMwcM8VruRalo7oxcnHhF0iItiqEREAREQBERAEREBi+MOFCAQcwcR4Ksm0ahcagFv4TQeBqFaosptGGk+z5tppaTYHsazbD2l21uoabqKboW368x75CW6pAo3fUVzNVXfS0Ptof5bveVn9FLfsZj99vuqd/d5Kq+9x6HSHRmE0qHH87hXtoQpFhuSCA1jia08aVd+o4qcigyy1tXsERFgyEREAREQBERAFptsLXxvY40aWuBOVARiarcvHNBFDiDgRyQzF4eT5bawScDVutg6lCRuNK4di6TQ3CVwIq4sqHcAHAFtOZIP5VZw6JRB+s4l7caMNKY4YnM0WzR272xNeADrteWOJJJIaatPDFrmnDj4Qxi0zu6rxGqdTqjnlfX10XCIimOCEREAREQBERAEREAREQHzj6V4vtIDxa8eBb81b/Rg2lkf/OPuMUH6UmV+r/73/GrL6NhSyP8A5zvcYp392Vl96zrERFAWQiIgCIiAIiIAiIgCIiAxa+pI3jdy3HyVJe15fVZJHU68QcwYYyMeIzzOEkfc1Tryn6J0cno64jfw1ZMAT2P1fEqv0njb0llkeGuAtAjIIr+9Y5vkQD4cFBZJ7Wl2v3IrHxwU9gsT7RM0vc5xJDnYmgaMchgOAHNdpHM11dUg0NDTHEZivFUl8u1XR2SGjHTHaLcC2NuLiKbyKgK6ggaxoY0UAFABwCraKmVWYyeXnl/svyMwSTaRsReErVJbWNwc9o7XAeVVfckuyQ3IoX+MwfxWfqC8dfkAFTNGAMSS4UA4k7lH51f4l80Yyici4+9PpNs8RpE101Di8FrI6AZh7ut2gUzx4ytHNP7PbAcTE9uJa+gq2tA5rsnDwPKlCXnQ6yjdxaWWjpkUL/GoP4rP1BP8ag/is/UE86v8S+aNMomoowvOIivSM/U35qtfprYW4G1QjEjrtzGJod63U4vpmVz0UX0ltqYP93/jVl9H8dLJXjI8+ADfgoGnzg8QOaQ4ESEEEEEHoyCCMwrTQUfsg/mP9qn/ALCuvvWdCtc9oawaziAMsd5OQA3k8Fk94AJOAAqTyC5a5L0+t2p8zzRkTSY2k0DQTTXI9bVrjuqqtlm1qPqySc9rS9WdRFJrCtCBurgfDd34rNUDL+faZDFZQNUdeZw2R+FvpHOlfYrmzWYMGZcd7nGpPwHYKBZhNS6+ZmMt3RuREUhuEREAREQBEVFfOkojJjio5+RPotPxKhuuhTHdNmG0uyTpLQ2WUFwBLCW1NNpu0Kc6gLnNK9I2SRR9HrVbLHKCQAKtBORxOfkq+0TukJc9xcTvPw4KDecBcyjRXEYDhQrhT8RlZPEVhPgq3Tbi8FvNfUjrQZxRp6PUGFaAu1sK4bl7LfM7s5Hd2z7tFEY3ALINXNlqLZdyfzM5Z5JI53WJPaSfasdRZltMSqS2XyX1bDUN/ibz+AHd949wyKjjFzZvXXKx4iS7dejYtnrPw2AcRXIuPojz4AqgtdpfK4B1XEmrY25YcGk4kes44cslotdrEYoMXZ0Jyr6TnH/s+yxuC4pTWWRzmaww9YjMVHoN4Nz3mm+7GEao7mdGNVdHMuzZHo2HgGUknOjTRo8quPM9wCsrDdzYW0Y0CuJOJJPEnf8ADcsH2O0M6rg8c6A+B+axbe7mYSxlvOh+KicpTWM5LWarVjhk6p4eaa431CWe3sfkR8fBV9/W+g6Jh2nDaIzaw1FQdzjQgHdQncFGq8vBHLSVP0IN83h0h6Nh2ASHn1yMNX8IOfEimQNay6bCbZPT/TaMc+qcu91D+Vp3rRb30AjaDU4UHq4Cg5k0aO3kuzue5+giayu1WriPWPW7hQNHJo4rq6auK76XP6Ihmo0w2xFqs+qaDcFuu6R7GbD3tqSdlzgM6ZA8lutsfsWd3R1jH5veKsay7OihKHGZf+jkrmbMbfe9oML2a7nBwoRQEkOwONK5KkscksbXsDXASNDXYEYawdw5Ed66XoV4bOuRHUzxy8idTk85Jmi9+QwQCN4c11XFx1SQSTgcMcqDLcuks17RSYMkaTwqAfA471xbrKtT7GrlXic4JRaTRLFuKSPoiL5/BPLF1JHN5VqP0nBWVm0slZhI1rxxGy75exdCvxOqX2uDdWL1OuRVdi0khlNNbUdwfs+ByPirRdCFkZrMXk3TT6CIi3MlBpNfXRjoWHbcNo+q0/E+XguSaEmtDpHukdiXGp+XYMu5ZsavI6u932OT69Cq3uZ61q2Bq9a1bWsVNoykawxa7XamRN1nmgyHEnPVaN5wOC8vG8GwNFdpx6rBmaZmu5o3n2kgHnn60jjJIancPRaPVaNwwHM0xW8K88vos06d2fkLVanzmr9lmYjr5vIweeWQ3VOK1RxmUlkZpTBz6VDTwAyc7lu37gY0lvD5OjbWgO0RngCS1vMAYndjvGF1YrRHQNZRoGTcvLerTzBdHWrhGK2xNkN1xt1SGNq01DiATresSczzVky0neK9mC0scFuDVXfxdmbKoT+0jfHM07+44LdqKGY162QtyPccQtHH2KU9F+Bmu84IY43SvY00yoNVxcTg0EUxJoO9cicAXuOJq5xx+O4DDsCtL6vEzyBgwbHWvAyZE9jRsjm56o70eTqxNFS4jAZkVoG/mdQdxVymD6ZLRCUItyJ+iNiMsr7S4YM6oP8AEcKMH5Wmp5vBXYQhsdXF1BlUnvNPJR7Pd31azMhFC6o1j6zzVznePlRSYrE2WIB43uNciDXce5XN0fIcpZxKSXHsihbNybZFltIeS4ZZDsW257SCOj9IE0HEE1r5lYvuA+jJ4j4grZZbga1we5xcQQRTZFfaVZ1F+jnp/KjLrrh9oqRjJSyWIastRZAL2i86WDDUXhiWxEGDSYFrfZlLovHBZGCrmsa2WK9JbPg01b6jsR3b29ymPCiTMUldkoPMXg0ccco6e6r/AI7RgNl/qHPtafSCs182lZQ1BoRiCMCDxBV1ZtNS1ga+PWcBQu1qV50pnRd7TeIxksW8P3Mqz8Rz8QUqMKNEpUa4DIYm5jVFvO8xCA0UdI4bLeWRc7g0eeQ3kZW+8BCzWOLjgxtaFzvgBmTuHcqCIFzi95q5xq45bqAAbgBgB7TUnMYerLuno8x5fR7HESS97i55zcfYBk0CuAGAVVeNudI/oIQ4knV2cy4+i3nTM7hXmRZzEvd0TTTIvdwbXqg+scacBU8AZ8A6Omps6ooKbhwCmUtryzrbeMRJujWjIsrdZ1HSkUJHVaPUZy4nM04AAbrw0bjlxbsO4tAoe1vyovIL5cOsNbmMD8lYwXix+RoeBwPyUEpSctxzpV3VvcctPYLRZ8aa7BvG0Ke0exZWa+mnA7Ps8V2Ch2y6IpcXsFfWGy7xGfes70+0SQ1b/uRXR2gFR70tvRxlw63VZ+N2Aw4DM8gVsk0VLTWGUj7rhUeI+SpLeyTpujk1fsxXZNQXPFe4hvvlbxSbLUbYT+y+TRZ4dVtPM5nmTxWWiFi+s2sznqx0c3gSati8g5/bRab2l1IiBgXbA78z3NDj3LrNDrB0VkYaUdJ9qc60d1Aa/cDfPvlctsHL34IdTLbHCLC3Yap4H2grG7pwat3g17j/AFqt1ui1oyO/wx9ihRgMAc3P29qvaatajSOtdp8fXzRz/QtKIsIJg8VHfyPBbFxpRcXh9mAlF6i1B5REcVre5AZlywc9RZZlDltZC2SNHLBYPlUaSVTLvuCaZgeXBgIqKgkkcaYUHepH/wCOec5h+g//AErkdDfJZUf+DHL9DnppF7DdM0jQ9kbi05HDFdbYtEYmGr6yH72Df0jPvqrsNpgFfp8Mb5sePyMKtvs+ZSQujeY3CjmmhH97t/etn1gNaXOIAAJJOQAxJXZX/cAtDdZtBIBgdxHqu+e5fNNJOkjc2B7XNqauqMCWnZaDkcQXc9UUriqt+klVPHp7/XqI1veo+5GltbppDI6oGTGn0W8KesaAnnhkAtr5aCgFXE0aOJPHgMyTuAJUOJyxslpdJM4xgksaaClRqggPd3uoPy4ZlROOf0O6lGEUvQu7HZQxtMzUlzsi5xzcfluAA3KQGKFZ70acHbJ8v6KxjcDiFXlnPJOn7GIYhiUgNXuqtTGTCG0vZ1XGnA4jwU6C+R6bacxiPDd5qLqLzolginVCfaLltrYWl2sKAEk8ABUkjPJcNC8yF0pzkcXnlrGoHcKN7lOvsARFvrlrO5x2h+gOWiJuCkisRI66VXJtMp7fD09pjs43lrTy6R1Ce5gcc9/ML6cGgCgFAMAOA3BfP9EYult75dzBI6uPKFor2F5oeB4Lv9ZbX8Yj7Ip6mWZYPaKot8RjOHVOXI8Fb6yxkaHChGC20mpennu9PUrlXZY3M2gcTmNxVlBaQ/LPeN4/viq+01jwOW4/A81CdaTrVbgeK7l+mr1cd8Hz7/8Af1wZOiRQLLeVcH4HjuPyU+q89dROmW2aNTxy1PC2lYOUQIUzVX2iNWkoUKYLZEUkdXo1eomiDDg+MBpHEDAOHbTxVwuD0alLbWwD0tZp7NUu9rQu8XqdFc7asvtcElbygiIrpuFCvW5obVGYp42yMO47uYIxB5hTUWGk+GD5Vf8A9Hdps4c6yuNoZjRrqCZmGdcpgOwOyG1molw3W+yspKxzHuOTgQdVuDRj3u/MV9gWEsLXijgHDgQCPAqjfoo2L4eDaycpx25Pmc9njk6zRXiMD4hQXXQ5hrE/uOHnkV9EtOicD8QCw/dOH6TUeCqrRoZIP3cjXcnAtPiK81yp6G+HXKI4WW19M476/LH+8YacR8xgpUN9MOZp2/NW89yWhmcZI4to7yGPkqq02Nh67NU9hYe3dVVJ1uP24tFqOv8Axolx2lrsiCtusFSOuhubHub5+YovBZ52dV4d3/P5rTavRlmOqql6md+Oq+Jv43HHHABow3jad3gLW6TVaXcAT4Cqg2mZ5m+0bQtYKfmc6u/7rfFe26QGF4JoCxwr2tI+Kk29InTTWUTfo7joyV5z+zZX0qhpe4H9bT21XYdIuT0MkpA7j0rq86NZSqvxOtL+Zs41svjZO6RNdQhOvenUJHuJbwHChxCrH2HozrDFvmO35qT0696dWdPqp0P4evYzuNZoQo8NqdG6jcR6u7u4LdLE05YHll4KIYy01OI4hd6Gqo1Mdkvk/r+TfcmW0Vta7DI8D8OK2Peq/ZeFqMrmYVqOfzVK/wALxzU/0/kw0TJHqFNIsH2uqnXXo/JaDU1ZH6xGJ/CDn2nDtXMhp7JT2JckLbbwb9EbAXzdMRssBofvkUp3AnxC7RabJZGxMDGCjR/dSd5W5en01Hk17fmTQjtQREVk2CIiAIiIAiIgCxfGHChAI4HFEQECbR6zvziaPw1b7tFBm0MiPVc9veCPMVRFBLT1S7ijVxT9Dm70+jeZ0jpIpY3VDBR+tGatqDtNDvYuOvyxPi1oX6tS4xVaSRrCp3gYbJ+S8RQz0lSjlLosV2yjiK6Jmikv7NrjJ0r6ceqzMK4FoXqLgaiKVjRQub8x/me/WF79ZRFBgjyx9ZT60vUTAyx9aXhtZREwMsn2K55JdXVLBrCoqXDdXEBqtodDXH95L3Nb47RPwRF6bSQxX2/mWYdFtYtHYYsQzWcPSdtH5DuCs0RW1FR6N8BERbGQiIgP/9k="/>
          <p:cNvSpPr>
            <a:spLocks noChangeAspect="1" noChangeArrowheads="1"/>
          </p:cNvSpPr>
          <p:nvPr/>
        </p:nvSpPr>
        <p:spPr bwMode="auto">
          <a:xfrm>
            <a:off x="0" y="-1065213"/>
            <a:ext cx="2085975" cy="2190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1" y="4724400"/>
            <a:ext cx="190499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V QRUP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4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9000" y="5276850"/>
            <a:ext cx="22764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1371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4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İnformasiyanın qəbul edilməsinə görə insanın fəaliyyəti ilə kompyuterin fəaliyyətini müqayisə edin. Oxşar və fərqli cəhətlərini Venn diaqramında göstər.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90600" y="2667000"/>
            <a:ext cx="4191000" cy="2057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581400" y="2667000"/>
            <a:ext cx="3810000" cy="2057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AutoShape 2" descr="data:image/jpeg;base64,/9j/4AAQSkZJRgABAQAAAQABAAD/2wCEAAkGBhQSERUUEhQWFBQVGBcUFBgYFxkWFhUUGBQdFxgXFxUYHCYfFxkjGRUUHy8gJCcpLCwsFR4xNTAqNSYrLCkBCQoKDgwOFw8PGiwdHCUpKSwsKSkpKSkpKSksKSksKSksKSksKSwpKSkpLCwsNSkpKSksKSwpLCksNCksKTUsNf/AABEIAMEBBQMBIgACEQEDEQH/xAAcAAABBAMBAAAAAAAAAAAAAAAABAUGBwEDCAL/xABLEAABAwEDBwkFBQYDBgcAAAABAAIDEQQSIQUGBzFBUZETFCJCYXGBscEyYnKh0SMzUpKyJENjgqLhc8LwFRY0k7PiCFNUZIOj0v/EABoBAQADAQEBAAAAAAAAAAAAAAABAgQDBQb/xAApEQACAgEDAgYCAwEAAAAAAAAAAQIDEQQSITEyBRQiQVFhE1IGFaFC/9oADAMBAAIRAxEAPwC34IAQ3ojUNg3LbzP3W8AixdX4R5JYgEfM/dbwCOZ+63gEsQgEfM/dbwCOZ+63gEsQgEfM/dbwCOZ+63gEsQgEfM/dbwCOZ+63gEsQgEfM/dbwCOZ+63gEsQgEfM/dbwCOZ+63gEsQgEfM/dbwCOZ+63gEsQgEfM/dbwCOZ+63gEsQgEfM/dbwCOZ+63gEsQgEfM/dbwCOZ+63gEsQgEfM/dbwCOZ+63gEsRVAI+Z+63gEcz91vAJYhAI+Z+63gEcz91vAJYhAI+Z+63gEcz91vAJYhAI+Z+63gEGx+63gEsWHaigGXKEY6OA27B2IXrKPV8fRCAW2Pq/CPJLEjsfV+EeSWIAQhCAEIQgBCxVZQAhCEAIQhACEIQAhYKxeQHpCaMr51WazD7adjD+Gt5/gxtT8lBstabY21Fmhc87HSG438g6R+SlIFnkpqytnRZrN99Mxh/DWrj3MGPyVH5W0h2601BlMbT1Y/sxxHSPiVHTGTiSanX295OJU7QWxlzTZE3CzQukP4pDcb3hoqT8lBMu6YLfIaNe2JpGqMFp1/irVR98Qpqx+fFNmUG9Id3qpxggcGZ2ZQb0habU290gb8lDXaK4UTo/SdlGEtuW50tWtcatBuuIxYb7cS3UTqVk5iGuT7PXH7MDHsc4JytGSIX+1DG7vjafMLRGlOJGSB5saUcrWqQxxvsz3Bpf9q1sQIBAIDgQCcdSe7JpVylena6wxTc2JE5jkIu4E1rVwIo04iupLZ8z7GTXm0QO8Nun+miQOzCsnSuscy9g67I4VHFR5dk5JfmhpPsttjirJHFPIS3kC+r61IABoL1RQjvUyBXNdnyVHZMu2SOIENEsDsTU1cccV0oAs0lh4JMoQhQAWHaisrDtRQDPlHq+PohGUer4+iEAtsfV+EeSWJHY+r8I8ksQAhCEAkyla+TYXbqU8SB5IltV0VcQ0DaaAcStGX46wSfCTwCYc/YOWyZPhXoCQfykP8qq8I7mkRJ4TZIG5TYf3jPzN+q2C3N/E38w+q5lFnG5bW2Ts+S9z+mf7GLzf0dLc7G9vEfVZFqG8cVzfDktziAGHHDVgl9qzWljoQ28Pd2Lm/CWnjeifN/R0GLT3LPLncubuQcNjhxC2PZI32i9v8zhhxU/08v3RHnF8HR3LncjljuXOInk2SP8Azu+q3R26auEsvg931R+DWfsiPOx+DoO0yPLTyd0O2FwJaO8AgnioZlzNbKNoBvZQDG/gjidGKdt1948VW4yhaq3RLPUY0D31p3VTpZo8oOFeWmbuvSPx+apLwqUeskWWrT9jM+imQYm1RmtTiyQVprrgcV5h0UTkEslhNNY6YNdYHs7Ukdlu3t1zzinvOopbo5y3LJJJHM9zuiHsvbCDQ04jgqXaCdUN7aaOkNTCT245KmltbWkjWRUHvC1x5SvOAAFNXbqqnrPPIzYbbaG0NC9z2jZR/TH6lGmGlQAF5zNA4SSpsygcR3LRNaztWsz3lRsF46PgXZNs56J6LhiN0rk+Ph91vEj0TFoydXJkPYZB/wDa76qSveN3zP1W6HaiBC5p3H831Wp1dz+LfWqWucPwniVpfTcQe8fRdCCsM4ujlyynEdOzHGlfvKbF0YFzrnwbuVrI7/APCcrooLz7e5lzKEIXMAsO1FZWHaigGfKPV8fRCMo9Xx9EIBbY+r8I8ksSOx9X4R5JYgBCEIBPbmVY4bwmaWHlbA5v4oHN4MI9E/SjApryU37K6djnt/qJ8iFaLxyQ+hUORsgNdQuoT26u9SNmaUOsCh7CfJRM5Qlhe5uq65zdW4keiWNzslFF9ZKu6aTizyFZXHholdnyAG6jVKWWcaio1Zc8T1wR3Jb/AL1M61SFlnRcnydo3V44N+VsmRvbQ6wag7imlrI5KxyC8RqO7tBTrBlOKUd+zal1jyJA7qDv2qVN1r1ZDip9pXuUclGJx2t2FOGQYWBrnuFTs7FPZs3YrprtUQyrk1sDqwmo2tOK1V6pXLZ7nCdLre4U5GcwuLh7ZBAB2DZ808WMAkg9EGgAc4kvNMTd2eCjtly4BSrBXuS0ZyHW1lTv28Vnuosk+DpXfBLkcn5Hc6l5rKGm11aV10S3JWSYoJWvYACTdJ3h2HnRRWfOV+wUKSsyzNeDi7UQeBr6Kj0lrg8snzVaksI96XLDdtMcuySOh+Jh+jm8FWUuD1delayiSwxzDqPa7+WRtPO6qVtg1FfPyR6a5G62jFaLK7WlVvGFUjsZxPcqMF56LWg5ObUA0klGIH4lKX2Qfh8vqohonef9n6q0lk2/CpY+Q7vmFvr7UQa3WH3T8/Ran2Kmtrh4uHqvT3H8PzC8Xz+E8R9V0WSCtdIzAy32VwrqYcSTqnrtXRgXOmlI/tNlNKUad2yQHYV0TGcB3LBd3sue0LFUVXIGVh2orKw7UUAz5R6vj6IRlHq+PohALbHqb8I8kgy/njZbGCbRMGXaVFHOd0tWDQUusmpvwj9KqPTXASJj7sZ8A8ICTS6dcmN1SSu7oXetFoOn7Jv/ALj/AJQ//S54sNhfNI2OJpdI83WtGsn/AFXgpXadE9uY0EiIudg1glBe40rRtaBxoDgDsU4YLksWnDJsr2sDpmlxDReiNKnAaiVKMj2lrw9zDVpfeadWDmjZ4Fcl5Mq20R1wIlYCDrBDxWq6izMd9lT3R8nuH0U44BX+XskuNrnbWgEji2u4mvqtjcgMEdNbjtT7nY5rbU8OBqQ14Pe0D/KkVikbVfSVXzdUX9HluuO5piOw5rN/eEnuOC22/NuFrahxb41CdSRSt5JZbHymo4JG+bllsl0xSwkREtLTQGtNoUgyPlksaAbx8KpTFm5R1anA1T5DDdGoLrfqa5LGMnOqmaec4GiTOmoomK1WkvdWlCp6YI3D2BXuTRacnWZpvOLG972gcKrPVqqa+qwXtpsl7kX5V1Nle5arp1jBOlvtVkZqmjPc6tOCSRZXsdCDKK7DR30Wxa6nHUwy01mRO8VNUBiUC22d2DJGE/EBXitrYq6qHux8lojqK5LhnCVUovkljoec5IfHrdyT2j4o+k39LVRFoxCvrMqXoSMOwh3g4UPkOKpLOGxcjaJovwSPaO4ONPlRfJ6mO2yS+z6KiW6uLGS0CrD3JvshxPd9E4v1OHYm2y+14LKdi7dET/2F4/jP/S1TFxG4/m/soJol/wCEk1/fHb7jVLSSRr8/qttfaiBSXN3H839l4dTYCPGvokbgd/n9V4Ljv8/qupBA9LgpJZj7sn6mqYaRtJdqsVwWcRgF12rmlxpybXbxTWeCh+lln/Dn/E/ypTpji+zY734zxs/9ljsXqZZDM/TnlT/zYh3Qs9VIMx9MNvtFtihmdE5jzQ0jDT4EFQ7NjPdllgMLrKyQkuJkFwPcHamuL2uwFMKb1qzPtgflaKQMbGHSlwY32WA1N1vYFxxwSdXBDtRQEO1FQBnyj1fH0QjKPV8fRCAWWPU34R5KtdMcFY5v8Gv5XV9FZdj1N+EfpUE0rwVjf2wSjg0oDnOx2x8T2yRuLHsIc1wwLSNoKkLtJFuukCVra4FzY2Nfjh7QFQe0KMBZoibB7ikIe1xNSHBxP8wNV1Nme7ot7RIODw71K5VJXUGZMtYYnb3/AK4QforLoBBpBipaI3U9qOn5XH6jio2ydw1AKU6U7a2GOCR4NLzo8KYVaHbfhVdy5ckeP2eFzq6y4UA7saFe1ptZTXSlY+TyLq7PyvaSWO3P1EgpxyfPjjVRjJtolpSdjGHZ0xXxDa7Erltp9kPp2N1nvJxWHVeMaaPEOWd6qbOsiVSZZZGKuw79qbp87wahpDR2NvH54BRieM63A+OteWuqMGcK/VfPX6q27o8L6NieBxt+VTJhfdTtNa+AoEzTQtrh0u8AeS3GJx2H0XrkgBUnHdrWPKXWTZDnIaLW04dEkbqLT/s+oqGeikLJ42ipLT2Y1+YW2K0GQfYsJIpW6K8Cfoqu9x+kEskejyEXgVjDBsqdfjtW+HNQk0Y8A7hXyAUzsea7nisxLa7AauHjqB4p8sWTWRNpG2myu09pO1YrvG1UsQeWaYaRz5ksDNo/yJNZp3GRwuvaWXQ4uxHSBx1aiPFRDS1YOTyg52yVjJB34sd82fNWjHHdIduIPgD9KqIaa7DVlnm3OfE49jheb82u4r2fB9fLWVSc+qZNtKqwkVE/b2pvgFHJwkSCnT4r12cS3dETv2WYfxh84x9FLXNdT2qa+qN6h2iB32FoH8VnzjP0UzfZzsLuA+i11dpAmdGfxng36LyYjQ9J39P0W/mTj+Py9F6bk5x2O8Xf3XYEB0tjoWc9snk1L9MLP2Vh7bOeMJCS6XoiIoK4G+/5sBTjpab+wsPuWQ/00WSzuZYpghPGZz6W6z/GPIpoKcc2nUtkB/iN+izoHYTCsu1Fa7Oei3uHktjtRQDPlHq+PohGUer4+iEAtsepvwj9KiekiGrR2skbxapZY9TfhH6VH8/Y6sj+Iji0oDlMIvL3OyjnDcSOBp6LxRAYcukdHk9bDG7cbO7wLQD8lzcQugdF8t7JruyFh8WFw9FaIJRpFgBsl49SRjtQdrq3Ufi1qpeXF43qnxqriz5hMuTbRTXyfKD+Wj/IFUVFaq7KHasGohmWTNbJp8C2TKIvYE69tOGGCc7LlJpreJrgDQV8K1UVfWQlrTqFTvA2UTtZbLIwYNL6gUwx7OKw3Qhj1PBFbk3keJLVBUmjju6Yw8F5OUm6wwYatdThqqt9gzdmfiWhuAIrqqU5QZlg05R2HZX5LzZ6nTV8ORsjTZLosDLaM8WsbTk6OoRjiBxWqww2m2joQMYK/eFt0eH4lNrFmvZ4zeuBzt7uls3ak63wNWAC86zxKuGfww5+WaY6Vy72RnJWYETKOlcZXbtTa69Q1qTRQNYKNAaNwFPJazbAvPLjevJuvuufrbNkKoQ7Ub+WbvXh9raNZHiQE0WuNj3VJI7jTsSZ1liApV2zbu7671MNPF9Ww5skYmBHf8026QrJy+SpDSpYGyjvY6jv6S5JbJagxvQBxPfqFE/5NAtFmkjd1r7D3Pb/ANxX038fTqunD2aMmoluSOb5EiPtApdaYixxY72mktd3tND8wkDNi+vZjLW0NO6FpHvxH+h6ssv3qsNDJwtPxReT1YOUz0PFbtPHdhGe+38UJT+Dc60tHWHELMU4JwIPco64JxyOMT/rct86FCOTxdL4vK+1V7cJkM00D7OH43f9P+yXaTn3rBT8Nnsh8kj0zfcw/wCIf+kV7z3kvWOXss1l+QafVeTZ3H0SKfcluQnUtMB/iM/UkSU5LNJoj/EZ+sLMDsWxGsbPhb5BbnaikuSn1hjPuN/SEqdqKAZ8o9Xx9EIyj1fH0QgFtj6vwjyTNnyz7Fp3PaU82Pq/CPJNuebK2Z3YWn+oIDlHK8d20TN3SSD+spInXOyO7bbQP4hPHH1TUgMFXzoUkvWUs/hOHCUj/MqGKurQNPhd7Jh82uVl0BZ7I+WsN3XfgLD33CwjiqZyPmk+QASgspTEVqTtx3K6c33fYlp6kkrOEhI+TgkcuRnVN2NlK4Fz3VIxxoO8fNebrqr7ElThFoqDeZEOyTmxDBiBV34jieKdHOjGxop3KS2XJHSF9kV3cA4nsxKXtsUbdTGj+ULw34JfY82WGqN8IrEUQ42nsJ24AlemRyO1MeR8JGHDWpbJbome1JGzvc1vqm+0552KMVfaoRT3wfJdI/x6PvIPVP2Qzw5MnP7t3yHmUPyBaXH2QAd7hUeAWLRpeyYwY2lrjua17vmGpptenjJwFG8u84eyy7j/ADOC1Q8Boi8ttnN6iQ+QZqyhoBcz56uCy/M4uNTLTuafUqHWj/xCwEgRWWU1IHSc0a8NQBKzatL04cRzZjab3uJ4UC1w8H00ecFHdImLM0GDXI49wAr5raM1Ydt8/wA1PIKt7VpgtZrdjib4V9Ux2vSnlM6pGN+Fg9VqjoNNH/lFXOTLkhzcY32WsA7b7iRXDW4Jys1kbGDSgHYA3/XiucrTn9lJ3tWmTw6PkmybOK0P+8mld3vcVphXXB5jHBXI9aQ7EI8pWkMILXP5QUIIF8BxGG4kqJMBr4pwpXHfikbjj4qWQWZoaONp/wDh/wA6sqazhwodWtVlocdR9p+GI/Nys18wI/0FrplhHOcFJYaErslN7VustmDfZWb43f6C0TZWjj9p8bO9zR5laXdJrDZwr0dNb3RikyFaZB+zxf4h/wCkUmzikvWW0jdZIDwY36LxpPy3BPBGyKVkj2yFxDTWjbjhXDDWUjtEpLba0/8AooqeEYWKb9RrK4K2WV1JGfE39QWpeovab3jzCzg7EyG6tniPuN8kudqKas1W0skArXoDXrTq7UUAz5R6vj6IRlHq+PohALbH1fhHkkmdLK2WX4a8MUrsfV+EeS1Zwj9ml+B3kgOV8+o6W6XtuO4sCYVJtIbKWsH8UbDwqPRRhABVs6CJqTAe+8fmi/7VUxVj6FLTdtYH8SP5hzfUKyBdT7LaI5JeRpde+/i2tDdDTTHV0QV5dYra796W9waPRShZVcgin+7lod7c8h/ncPKiG5jtPtuvd5LvMqUucmC3582WEkcpyjhrEfToe06hxU8g0RZhWcGtxn5G/RQrTLk9kFja1gpeLjqp7Lf7qRN0mCSvJw0oSOm750b9VWGlvPEzXYn3bwaTRopdvHb4BThgq+6gALVVYulVAvybTlY/jZ+oLrDKOZ0MtbzWu+JoPzXIcYINRhTGu4hS2LPbKDTVlstH53H5GoogLiynohhdUsvM+F1RwcollPRNOw/Zva4bnAtPHEKU6NtJM0zWw2+N7XuBMU5YWsmA2ONAA7tGB71NLVndZW1rIDQ0NASa7qbe8KQc+2/M+0xe1C+m9ovD+mqY5oaGhGO2oxXSMucMD63IpHgCpc1tGnuccONAo7lu2ZPfQWlsGOrlHsLq7hdqa+KYYKPdgE2vPSr2qwsvWfJV54idKC0A1jq5hJGoF+HzGpRm0WKz9At5e6+pqTGDWp2AEHZjVThg15BzrmsZeYbtZAAbzb3skkU7cSlU2kC3P/fub8Aa35gVTfzFpYOiW4kXi44jZrowbdqd8i5BshJFokmbTHoNaRTtcCbqss+wGi0ZYmk9uaR/e9x+VUkPzVxZt5mZHmNI5GSPpepJIa0rStKgHFT/ACfmNZoqXI429rWNrxpVRLK6g5useRbRL93DI/dRppxpRWLZ82JHvk6F9j4I4H3XAAERgOq89ECtRUHYnjTDlSSxshjgaLr7xkcca0pdZTdrJ30Cqo54WpzqvkL6YNa4Asb2tZ7I4KYtY5BMm6MbG0/aTxt3tEr5Hf0CgS2HMGwhwERhldsDi8O7w2Sgd4KA2POS2tqIZJGhznOIaABedrOAwruCdsjW+UAtlN5pxIdjQ66jcaosMHQubzqQMYcHMaGuG0Hu9U5OOBVMZt56SBxYXEvhF5hON6OtC12+mHGqtrJeU2zwtlZqe2vcdRB7QVWSwBLlHq+PohGUer4+iFUC2x9X4R5LzlptYJB7rvJerH1fhHkveUG1jcN4IQHLukVv20R3sI4O/uokrJyzkqOdw5WvQLgKGms4+STQ5q2bYwu8XHyQFfEqa6LJHMtbTQgXoiDTAkSDb4p+subYH3dm8bnqU9ZKzVtDpWG6GAOacTXUa6gpBdYWVhq8TWhrQS4hoGJJNABvqVAE2WIy6CVrfacxzR2EtIr81zxaM0soWfUzlAPwOqfymhV9HOmzl1xssbnUrQPGqla68cBVRG06VsnvIF+oJoS1hqOOPyVkmCrbDl2WNxD4Xh2twLXccB80qzgyC+3xMlZA5jq3Q91A1w7ya08FKDpJhcHOiskr6tIvOkddvUrddQgFuBrRNc2kqQxOfFFZo6YtODn9E0cKEHWN9NQorZb6gj1g0Ryufdlmja2lQ6IOmqdgp0acU9WfRFCyOsrpb4NSSWRR3O5wrr21SfKOfFrfZTfnkAqyRpjaIrtcCHv1lnS2VGATDapb0rDUykF1Q5/KOukYODW3aDHHGijCBNIbFk6xzcozmzHs6pc60UO+6b2O49utKH6Q4C1zWvkN5pBLYWsvuxo1zieiMaVpSirwdCQjAG5UggMpU0Bacbzad1F5idWoAJIcGuAq5p3EG8AR2UGtAP8Aas9HUHJwNFdXKSF410oA0gfJJZ867VXovbE3EC5G1orTY8gGvjwTTDJ0TQUPSaW1PRNdoDRh2A+KyIcN1MdVKncTeNBh3qSDbJbppatfNI+9gavc8Oadhug1x2VWgPFzohgpQamk07HFznbNg2oleBQ1FRgamtQNQFKUolEMMk1DZ4Ze0NaXNr4CgGvagEk8JY2gvBpIPWuk9zqA4HctRn6VS0VODbvQofhbQFSuHMS2TOvclHZyada7dPY1tSN9CpJkjRYb7XTyCUDWzk+iajGpJrXHWKKcMFcNgeDQ0Djj06MccNV4ayt7CHVu9I1oWBpe7HHovxrj2K5rDoxsjXB3IVOy85zgO4ONFIbPkWGFupkbRsADfJXitowUtk/Na1yubydnluimMpEQG3ZQnxB7lPM18zMpxPa59sbEy8CY2h0gc3a3G6MccQNqdso6QbHA65GTPLsZEOUdX+WtPGiRMynlK2nosFljO+j5afCOi095PcpnY3wwlgkeXrBFK27MWP8Adc0EnsA3pin0P2R2PJNHcXN8innIWZgjcJJHukfvcST4bG+AClQbRZ2SVfatDUJ1co3ddldhxqmeTQqQehNMPyuV0UQAoyCnMl6JJYpRJyr3EVFC1oBBFDVWbm7kcWaziMbLxNdpOJTtRDtRQDPlHq+PohGUer4+iwgF1j6vwjySqRlQRvSWx9X4R5JYgIqMwYLxddbUkn2QdfenGDNeJuz08k8oQCGPI8Q6oSpkAGoAeC2IQCa32jk43vpUtaSO0gJjyvkYW2yvie9zeVZQuYaGhxwrhTeNoT9bYL7HN3iir+HOV+T5eStAJgJox41x+67sVkCtM4syLTkyUSBpliaQWzUrdwxvNB6A2Y1BG1NVnljILmuuE4kFzYmk11hrQSNmrcukGGOdl5rg9rhrGIIO9QDOvRBG8mWxkQyivR/dE9lMYz3VHYFIKna0sa67SVxcXD7JxBrhQudQHDaRsWx8cjYSyIS1w6N8Oo0+2Cxgxbw1J4/2Pa2OMMlknllB1gOcD2h+Ip3Jfk3R7lNsj52RNsrSyjr76nvuR1dWmFE4BGJLLV0TI7rHl4cyjSy80DEB5JA7iveV7I6MRvdiGOoauDqNdhgzCveFYUOh6SW460Wl7rpvNEcfJhppTAvxH5VJcl6IrDHjJEZXb5JHPr3gUHyUsFMHkQ4UcS4C7SNpqe/8SdbNm7apzeisUricL8guVA1VLqYalfViyHBB91FHH8LGt+YFUpltMbMXOaO8hQClrJoptr/vHwwjc0GQjyHzT3Y9DEX76WWXsBDG8BU/NTPKGf8AYYPvLTGOwGp4BMM+mKzHCzxT2g+5G6n5jgpA45N0cWSGhbZ4673C8eLqp8jyMwCmobhgOChLs9cqT/cWJkI2OmkqfyMxXkZuZUtP39texp1tgYIx3X3VKbgTS1T2aAXpHsYB+JwHmo9atKdjaS2zh9pfuhYXjxdS6OK02DRDAHXpgZn670zzKeDsPkpbYc14YhRrQANgAA4BRuBCH5z5UtOEFnZZmnrSuvvA38mz1K2waOZrRjbbRLNXEtJ5OP8A5bKV8SVYsVma3ANAW2ijcwMGScy7PA2jGNA3NAaPkMU+RwBuAAARLaWtpec1t4hrakC846mius9i2VVQACEljyrC6QxtljMgrVge0vFNdWg1CVVQAhI7bliCEgSzRRk4gPkawkbwHEVSpkgIBBBBxBBqCN4KDB6WHaitcNrY8uDHtcWG6+jgbrvwupqPYVsdqKAZ8o9Xx9EIyj1fH0QgFtj6vwjySxIbO6gaeweS384O5Ab0LRzg7kc4O5Ab0LRzg7kc4O5Ab02ZZyFHaGkPANRTHUe8JZzg7ljlzuQFZyZv2rJzy+yOJZticeifhds7inrJukyznoWmtnl2teKDwO5TB7q4EApjypmhZ7QKSxhw3EA8KjBW3fINVo0g2CMVNqi8HV8kw2zTZYGmjHOkOy60mvclsGinJ7DUWdte0B3mnmy5rQR4MjDR2NDfIJlAhL9LVol/4bJ8z9xc26O+pwWl+cOXJ/YhhgHvuvEeDaqy47AwdQHvqlDQBqaE3AqsZqZXn++t7mg6xEynzNErs+htr8Z5Z5j78ppwbRWaJjuCOXO5RlgiOTdFtki9mGMHfdBPF1SpDBm7E3CmrhwS7nB3I5wdyZBmKxsbqaB4LbRaecHcjnB3KAb0LRzg7kc4O5Ab0LRzg7kc4O5AQvKGUOUywwPjldFZGUjuxue02qagLiQKANY4Cp1Gq85aNunktoidaIo2RlsDQwNEjw0BzmvMdXAkuu0fWra6iFNeXO5HLncum9ccHF1t55K4yTZ7O2SHmmTOUEDBJJM4OjkbIPa9pv2sm0AE46qLMdvyqLO2RonfO6TlHRvja1rII6OMVBE0l777WVFa3HEUoVY3Lncs84O5Vse98cHfT4qXKUv8KryjZp57a1stmNslgs5jBdG0QG0zG88vkIDRFG111oxPR31KkLXyWOwRWGyVktQIs9+4+5G9wvySlxFLrb+GuhLRvCmXLncjlzuXHY/k7W3ucVBLCINkiwyWSwzclHMJZJQG8k0vdUNa0yEyRu6JLXOLi2pqaCpCmmSoHsgY2SR0rw3pPcA1zicTVrRRuulNw2rbzg7kGc7lFdexYzkyxjtG7KPV8fRCMoj2fH0QupcQs1DuC9IQgBCEIAQhCAEIQgBCEIAQhCAEIQgBCEIAQhCAEIQgBCEIAQhCAEIQgBCEIAQhCAEIQgNFo2eKEIQH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0" name="AutoShape 4" descr="data:image/jpeg;base64,/9j/4AAQSkZJRgABAQAAAQABAAD/2wCEAAkGBhQSERUUEhQWFBQVGBcUFBgYFxkWFhUUGBQdFxgXFxUYHCYfFxkjGRUUHy8gJCcpLCwsFR4xNTAqNSYrLCkBCQoKDgwOFw8PGiwdHCUpKSwsKSkpKSkpKSksKSksKSksKSksKSwpKSkpLCwsNSkpKSksKSwpLCksNCksKTUsNf/AABEIAMEBBQMBIgACEQEDEQH/xAAcAAABBAMBAAAAAAAAAAAAAAAABAUGBwEDCAL/xABLEAABAwEDBwkFBQYDBgcAAAABAAIDEQQSIQUGBzFBUZETFCJCYXGBscEyYnKh0SMzUpKyJENjgqLhc8LwFRY0k7PiCFNUZIOj0v/EABoBAQADAQEBAAAAAAAAAAAAAAABAgQDBQb/xAApEQACAgEDAgYCAwEAAAAAAAAAAQIDEQQSITEyBRQiQVFhE1IGFaFC/9oADAMBAAIRAxEAPwC34IAQ3ojUNg3LbzP3W8AixdX4R5JYgEfM/dbwCOZ+63gEsQgEfM/dbwCOZ+63gEsQgEfM/dbwCOZ+63gEsQgEfM/dbwCOZ+63gEsQgEfM/dbwCOZ+63gEsQgEfM/dbwCOZ+63gEsQgEfM/dbwCOZ+63gEsQgEfM/dbwCOZ+63gEsQgEfM/dbwCOZ+63gEsQgEfM/dbwCOZ+63gEsQgEfM/dbwCOZ+63gEsRVAI+Z+63gEcz91vAJYhAI+Z+63gEcz91vAJYhAI+Z+63gEcz91vAJYhAI+Z+63gEGx+63gEsWHaigGXKEY6OA27B2IXrKPV8fRCAW2Pq/CPJLEjsfV+EeSWIAQhCAEIQgBCxVZQAhCEAIQhACEIQAhYKxeQHpCaMr51WazD7adjD+Gt5/gxtT8lBstabY21Fmhc87HSG438g6R+SlIFnkpqytnRZrN99Mxh/DWrj3MGPyVH5W0h2601BlMbT1Y/sxxHSPiVHTGTiSanX295OJU7QWxlzTZE3CzQukP4pDcb3hoqT8lBMu6YLfIaNe2JpGqMFp1/irVR98Qpqx+fFNmUG9Id3qpxggcGZ2ZQb0habU290gb8lDXaK4UTo/SdlGEtuW50tWtcatBuuIxYb7cS3UTqVk5iGuT7PXH7MDHsc4JytGSIX+1DG7vjafMLRGlOJGSB5saUcrWqQxxvsz3Bpf9q1sQIBAIDgQCcdSe7JpVylena6wxTc2JE5jkIu4E1rVwIo04iupLZ8z7GTXm0QO8Nun+miQOzCsnSuscy9g67I4VHFR5dk5JfmhpPsttjirJHFPIS3kC+r61IABoL1RQjvUyBXNdnyVHZMu2SOIENEsDsTU1cccV0oAs0lh4JMoQhQAWHaisrDtRQDPlHq+PohGUer4+iEAtsfV+EeSWJHY+r8I8ksQAhCEAkyla+TYXbqU8SB5IltV0VcQ0DaaAcStGX46wSfCTwCYc/YOWyZPhXoCQfykP8qq8I7mkRJ4TZIG5TYf3jPzN+q2C3N/E38w+q5lFnG5bW2Ts+S9z+mf7GLzf0dLc7G9vEfVZFqG8cVzfDktziAGHHDVgl9qzWljoQ28Pd2Lm/CWnjeifN/R0GLT3LPLncubuQcNjhxC2PZI32i9v8zhhxU/08v3RHnF8HR3LncjljuXOInk2SP8Azu+q3R26auEsvg931R+DWfsiPOx+DoO0yPLTyd0O2FwJaO8AgnioZlzNbKNoBvZQDG/gjidGKdt1948VW4yhaq3RLPUY0D31p3VTpZo8oOFeWmbuvSPx+apLwqUeskWWrT9jM+imQYm1RmtTiyQVprrgcV5h0UTkEslhNNY6YNdYHs7Ukdlu3t1zzinvOopbo5y3LJJJHM9zuiHsvbCDQ04jgqXaCdUN7aaOkNTCT245KmltbWkjWRUHvC1x5SvOAAFNXbqqnrPPIzYbbaG0NC9z2jZR/TH6lGmGlQAF5zNA4SSpsygcR3LRNaztWsz3lRsF46PgXZNs56J6LhiN0rk+Ph91vEj0TFoydXJkPYZB/wDa76qSveN3zP1W6HaiBC5p3H831Wp1dz+LfWqWucPwniVpfTcQe8fRdCCsM4ujlyynEdOzHGlfvKbF0YFzrnwbuVrI7/APCcrooLz7e5lzKEIXMAsO1FZWHaigGfKPV8fRCMo9Xx9EIBbY+r8I8ksSOx9X4R5JYgBCEIBPbmVY4bwmaWHlbA5v4oHN4MI9E/SjApryU37K6djnt/qJ8iFaLxyQ+hUORsgNdQuoT26u9SNmaUOsCh7CfJRM5Qlhe5uq65zdW4keiWNzslFF9ZKu6aTizyFZXHholdnyAG6jVKWWcaio1Zc8T1wR3Jb/AL1M61SFlnRcnydo3V44N+VsmRvbQ6wag7imlrI5KxyC8RqO7tBTrBlOKUd+zal1jyJA7qDv2qVN1r1ZDip9pXuUclGJx2t2FOGQYWBrnuFTs7FPZs3YrprtUQyrk1sDqwmo2tOK1V6pXLZ7nCdLre4U5GcwuLh7ZBAB2DZ808WMAkg9EGgAc4kvNMTd2eCjtly4BSrBXuS0ZyHW1lTv28Vnuosk+DpXfBLkcn5Hc6l5rKGm11aV10S3JWSYoJWvYACTdJ3h2HnRRWfOV+wUKSsyzNeDi7UQeBr6Kj0lrg8snzVaksI96XLDdtMcuySOh+Jh+jm8FWUuD1delayiSwxzDqPa7+WRtPO6qVtg1FfPyR6a5G62jFaLK7WlVvGFUjsZxPcqMF56LWg5ObUA0klGIH4lKX2Qfh8vqohonef9n6q0lk2/CpY+Q7vmFvr7UQa3WH3T8/Ran2Kmtrh4uHqvT3H8PzC8Xz+E8R9V0WSCtdIzAy32VwrqYcSTqnrtXRgXOmlI/tNlNKUad2yQHYV0TGcB3LBd3sue0LFUVXIGVh2orKw7UUAz5R6vj6IRlHq+PohALbHqb8I8kgy/njZbGCbRMGXaVFHOd0tWDQUusmpvwj9KqPTXASJj7sZ8A8ICTS6dcmN1SSu7oXetFoOn7Jv/ALj/AJQ//S54sNhfNI2OJpdI83WtGsn/AFXgpXadE9uY0EiIudg1glBe40rRtaBxoDgDsU4YLksWnDJsr2sDpmlxDReiNKnAaiVKMj2lrw9zDVpfeadWDmjZ4Fcl5Mq20R1wIlYCDrBDxWq6izMd9lT3R8nuH0U44BX+XskuNrnbWgEji2u4mvqtjcgMEdNbjtT7nY5rbU8OBqQ14Pe0D/KkVikbVfSVXzdUX9HluuO5piOw5rN/eEnuOC22/NuFrahxb41CdSRSt5JZbHymo4JG+bllsl0xSwkREtLTQGtNoUgyPlksaAbx8KpTFm5R1anA1T5DDdGoLrfqa5LGMnOqmaec4GiTOmoomK1WkvdWlCp6YI3D2BXuTRacnWZpvOLG972gcKrPVqqa+qwXtpsl7kX5V1Nle5arp1jBOlvtVkZqmjPc6tOCSRZXsdCDKK7DR30Wxa6nHUwy01mRO8VNUBiUC22d2DJGE/EBXitrYq6qHux8lojqK5LhnCVUovkljoec5IfHrdyT2j4o+k39LVRFoxCvrMqXoSMOwh3g4UPkOKpLOGxcjaJovwSPaO4ONPlRfJ6mO2yS+z6KiW6uLGS0CrD3JvshxPd9E4v1OHYm2y+14LKdi7dET/2F4/jP/S1TFxG4/m/soJol/wCEk1/fHb7jVLSSRr8/qttfaiBSXN3H839l4dTYCPGvokbgd/n9V4Ljv8/qupBA9LgpJZj7sn6mqYaRtJdqsVwWcRgF12rmlxpybXbxTWeCh+lln/Dn/E/ypTpji+zY734zxs/9ljsXqZZDM/TnlT/zYh3Qs9VIMx9MNvtFtihmdE5jzQ0jDT4EFQ7NjPdllgMLrKyQkuJkFwPcHamuL2uwFMKb1qzPtgflaKQMbGHSlwY32WA1N1vYFxxwSdXBDtRQEO1FQBnyj1fH0QjKPV8fRCAWWPU34R5KtdMcFY5v8Gv5XV9FZdj1N+EfpUE0rwVjf2wSjg0oDnOx2x8T2yRuLHsIc1wwLSNoKkLtJFuukCVra4FzY2Nfjh7QFQe0KMBZoibB7ikIe1xNSHBxP8wNV1Nme7ot7RIODw71K5VJXUGZMtYYnb3/AK4QforLoBBpBipaI3U9qOn5XH6jio2ydw1AKU6U7a2GOCR4NLzo8KYVaHbfhVdy5ckeP2eFzq6y4UA7saFe1ptZTXSlY+TyLq7PyvaSWO3P1EgpxyfPjjVRjJtolpSdjGHZ0xXxDa7Erltp9kPp2N1nvJxWHVeMaaPEOWd6qbOsiVSZZZGKuw79qbp87wahpDR2NvH54BRieM63A+OteWuqMGcK/VfPX6q27o8L6NieBxt+VTJhfdTtNa+AoEzTQtrh0u8AeS3GJx2H0XrkgBUnHdrWPKXWTZDnIaLW04dEkbqLT/s+oqGeikLJ42ipLT2Y1+YW2K0GQfYsJIpW6K8Cfoqu9x+kEskejyEXgVjDBsqdfjtW+HNQk0Y8A7hXyAUzsea7nisxLa7AauHjqB4p8sWTWRNpG2myu09pO1YrvG1UsQeWaYaRz5ksDNo/yJNZp3GRwuvaWXQ4uxHSBx1aiPFRDS1YOTyg52yVjJB34sd82fNWjHHdIduIPgD9KqIaa7DVlnm3OfE49jheb82u4r2fB9fLWVSc+qZNtKqwkVE/b2pvgFHJwkSCnT4r12cS3dETv2WYfxh84x9FLXNdT2qa+qN6h2iB32FoH8VnzjP0UzfZzsLuA+i11dpAmdGfxng36LyYjQ9J39P0W/mTj+Py9F6bk5x2O8Xf3XYEB0tjoWc9snk1L9MLP2Vh7bOeMJCS6XoiIoK4G+/5sBTjpab+wsPuWQ/00WSzuZYpghPGZz6W6z/GPIpoKcc2nUtkB/iN+izoHYTCsu1Fa7Oei3uHktjtRQDPlHq+PohGUer4+iEAtsepvwj9KiekiGrR2skbxapZY9TfhH6VH8/Y6sj+Iji0oDlMIvL3OyjnDcSOBp6LxRAYcukdHk9bDG7cbO7wLQD8lzcQugdF8t7JruyFh8WFw9FaIJRpFgBsl49SRjtQdrq3Ufi1qpeXF43qnxqriz5hMuTbRTXyfKD+Wj/IFUVFaq7KHasGohmWTNbJp8C2TKIvYE69tOGGCc7LlJpreJrgDQV8K1UVfWQlrTqFTvA2UTtZbLIwYNL6gUwx7OKw3Qhj1PBFbk3keJLVBUmjju6Yw8F5OUm6wwYatdThqqt9gzdmfiWhuAIrqqU5QZlg05R2HZX5LzZ6nTV8ORsjTZLosDLaM8WsbTk6OoRjiBxWqww2m2joQMYK/eFt0eH4lNrFmvZ4zeuBzt7uls3ak63wNWAC86zxKuGfww5+WaY6Vy72RnJWYETKOlcZXbtTa69Q1qTRQNYKNAaNwFPJazbAvPLjevJuvuufrbNkKoQ7Ub+WbvXh9raNZHiQE0WuNj3VJI7jTsSZ1liApV2zbu7671MNPF9Ww5skYmBHf8026QrJy+SpDSpYGyjvY6jv6S5JbJagxvQBxPfqFE/5NAtFmkjd1r7D3Pb/ANxX038fTqunD2aMmoluSOb5EiPtApdaYixxY72mktd3tND8wkDNi+vZjLW0NO6FpHvxH+h6ssv3qsNDJwtPxReT1YOUz0PFbtPHdhGe+38UJT+Dc60tHWHELMU4JwIPco64JxyOMT/rct86FCOTxdL4vK+1V7cJkM00D7OH43f9P+yXaTn3rBT8Nnsh8kj0zfcw/wCIf+kV7z3kvWOXss1l+QafVeTZ3H0SKfcluQnUtMB/iM/UkSU5LNJoj/EZ+sLMDsWxGsbPhb5BbnaikuSn1hjPuN/SEqdqKAZ8o9Xx9EIyj1fH0QgFtj6vwjyTNnyz7Fp3PaU82Pq/CPJNuebK2Z3YWn+oIDlHK8d20TN3SSD+spInXOyO7bbQP4hPHH1TUgMFXzoUkvWUs/hOHCUj/MqGKurQNPhd7Jh82uVl0BZ7I+WsN3XfgLD33CwjiqZyPmk+QASgspTEVqTtx3K6c33fYlp6kkrOEhI+TgkcuRnVN2NlK4Fz3VIxxoO8fNebrqr7ElThFoqDeZEOyTmxDBiBV34jieKdHOjGxop3KS2XJHSF9kV3cA4nsxKXtsUbdTGj+ULw34JfY82WGqN8IrEUQ42nsJ24AlemRyO1MeR8JGHDWpbJbome1JGzvc1vqm+0552KMVfaoRT3wfJdI/x6PvIPVP2Qzw5MnP7t3yHmUPyBaXH2QAd7hUeAWLRpeyYwY2lrjua17vmGpptenjJwFG8u84eyy7j/ADOC1Q8Boi8ttnN6iQ+QZqyhoBcz56uCy/M4uNTLTuafUqHWj/xCwEgRWWU1IHSc0a8NQBKzatL04cRzZjab3uJ4UC1w8H00ecFHdImLM0GDXI49wAr5raM1Ydt8/wA1PIKt7VpgtZrdjib4V9Ux2vSnlM6pGN+Fg9VqjoNNH/lFXOTLkhzcY32WsA7b7iRXDW4Jys1kbGDSgHYA3/XiucrTn9lJ3tWmTw6PkmybOK0P+8mld3vcVphXXB5jHBXI9aQ7EI8pWkMILXP5QUIIF8BxGG4kqJMBr4pwpXHfikbjj4qWQWZoaONp/wDh/wA6sqazhwodWtVlocdR9p+GI/Nys18wI/0FrplhHOcFJYaErslN7VustmDfZWb43f6C0TZWjj9p8bO9zR5laXdJrDZwr0dNb3RikyFaZB+zxf4h/wCkUmzikvWW0jdZIDwY36LxpPy3BPBGyKVkj2yFxDTWjbjhXDDWUjtEpLba0/8AooqeEYWKb9RrK4K2WV1JGfE39QWpeovab3jzCzg7EyG6tniPuN8kudqKas1W0skArXoDXrTq7UUAz5R6vj6IRlHq+PohALbH1fhHkkmdLK2WX4a8MUrsfV+EeS1Zwj9ml+B3kgOV8+o6W6XtuO4sCYVJtIbKWsH8UbDwqPRRhABVs6CJqTAe+8fmi/7VUxVj6FLTdtYH8SP5hzfUKyBdT7LaI5JeRpde+/i2tDdDTTHV0QV5dYra796W9waPRShZVcgin+7lod7c8h/ncPKiG5jtPtuvd5LvMqUucmC3582WEkcpyjhrEfToe06hxU8g0RZhWcGtxn5G/RQrTLk9kFja1gpeLjqp7Lf7qRN0mCSvJw0oSOm750b9VWGlvPEzXYn3bwaTRopdvHb4BThgq+6gALVVYulVAvybTlY/jZ+oLrDKOZ0MtbzWu+JoPzXIcYINRhTGu4hS2LPbKDTVlstH53H5GoogLiynohhdUsvM+F1RwcollPRNOw/Zva4bnAtPHEKU6NtJM0zWw2+N7XuBMU5YWsmA2ONAA7tGB71NLVndZW1rIDQ0NASa7qbe8KQc+2/M+0xe1C+m9ovD+mqY5oaGhGO2oxXSMucMD63IpHgCpc1tGnuccONAo7lu2ZPfQWlsGOrlHsLq7hdqa+KYYKPdgE2vPSr2qwsvWfJV54idKC0A1jq5hJGoF+HzGpRm0WKz9At5e6+pqTGDWp2AEHZjVThg15BzrmsZeYbtZAAbzb3skkU7cSlU2kC3P/fub8Aa35gVTfzFpYOiW4kXi44jZrowbdqd8i5BshJFokmbTHoNaRTtcCbqss+wGi0ZYmk9uaR/e9x+VUkPzVxZt5mZHmNI5GSPpepJIa0rStKgHFT/ACfmNZoqXI429rWNrxpVRLK6g5useRbRL93DI/dRppxpRWLZ82JHvk6F9j4I4H3XAAERgOq89ECtRUHYnjTDlSSxshjgaLr7xkcca0pdZTdrJ30Cqo54WpzqvkL6YNa4Asb2tZ7I4KYtY5BMm6MbG0/aTxt3tEr5Hf0CgS2HMGwhwERhldsDi8O7w2Sgd4KA2POS2tqIZJGhznOIaABedrOAwruCdsjW+UAtlN5pxIdjQ66jcaosMHQubzqQMYcHMaGuG0Hu9U5OOBVMZt56SBxYXEvhF5hON6OtC12+mHGqtrJeU2zwtlZqe2vcdRB7QVWSwBLlHq+PohGUer4+iFUC2x9X4R5LzlptYJB7rvJerH1fhHkveUG1jcN4IQHLukVv20R3sI4O/uokrJyzkqOdw5WvQLgKGms4+STQ5q2bYwu8XHyQFfEqa6LJHMtbTQgXoiDTAkSDb4p+subYH3dm8bnqU9ZKzVtDpWG6GAOacTXUa6gpBdYWVhq8TWhrQS4hoGJJNABvqVAE2WIy6CVrfacxzR2EtIr81zxaM0soWfUzlAPwOqfymhV9HOmzl1xssbnUrQPGqla68cBVRG06VsnvIF+oJoS1hqOOPyVkmCrbDl2WNxD4Xh2twLXccB80qzgyC+3xMlZA5jq3Q91A1w7ya08FKDpJhcHOiskr6tIvOkddvUrddQgFuBrRNc2kqQxOfFFZo6YtODn9E0cKEHWN9NQorZb6gj1g0Ryufdlmja2lQ6IOmqdgp0acU9WfRFCyOsrpb4NSSWRR3O5wrr21SfKOfFrfZTfnkAqyRpjaIrtcCHv1lnS2VGATDapb0rDUykF1Q5/KOukYODW3aDHHGijCBNIbFk6xzcozmzHs6pc60UO+6b2O49utKH6Q4C1zWvkN5pBLYWsvuxo1zieiMaVpSirwdCQjAG5UggMpU0Bacbzad1F5idWoAJIcGuAq5p3EG8AR2UGtAP8Aas9HUHJwNFdXKSF410oA0gfJJZ867VXovbE3EC5G1orTY8gGvjwTTDJ0TQUPSaW1PRNdoDRh2A+KyIcN1MdVKncTeNBh3qSDbJbppatfNI+9gavc8Oadhug1x2VWgPFzohgpQamk07HFznbNg2oleBQ1FRgamtQNQFKUolEMMk1DZ4Ze0NaXNr4CgGvagEk8JY2gvBpIPWuk9zqA4HctRn6VS0VODbvQofhbQFSuHMS2TOvclHZyada7dPY1tSN9CpJkjRYb7XTyCUDWzk+iajGpJrXHWKKcMFcNgeDQ0Djj06MccNV4ayt7CHVu9I1oWBpe7HHovxrj2K5rDoxsjXB3IVOy85zgO4ONFIbPkWGFupkbRsADfJXitowUtk/Na1yubydnluimMpEQG3ZQnxB7lPM18zMpxPa59sbEy8CY2h0gc3a3G6MccQNqdso6QbHA65GTPLsZEOUdX+WtPGiRMynlK2nosFljO+j5afCOi095PcpnY3wwlgkeXrBFK27MWP8Adc0EnsA3pin0P2R2PJNHcXN8innIWZgjcJJHukfvcST4bG+AClQbRZ2SVfatDUJ1co3ddldhxqmeTQqQehNMPyuV0UQAoyCnMl6JJYpRJyr3EVFC1oBBFDVWbm7kcWaziMbLxNdpOJTtRDtRQDPlHq+PohGUer4+iwgF1j6vwjySqRlQRvSWx9X4R5JYgIqMwYLxddbUkn2QdfenGDNeJuz08k8oQCGPI8Q6oSpkAGoAeC2IQCa32jk43vpUtaSO0gJjyvkYW2yvie9zeVZQuYaGhxwrhTeNoT9bYL7HN3iir+HOV+T5eStAJgJox41x+67sVkCtM4syLTkyUSBpliaQWzUrdwxvNB6A2Y1BG1NVnljILmuuE4kFzYmk11hrQSNmrcukGGOdl5rg9rhrGIIO9QDOvRBG8mWxkQyivR/dE9lMYz3VHYFIKna0sa67SVxcXD7JxBrhQudQHDaRsWx8cjYSyIS1w6N8Oo0+2Cxgxbw1J4/2Pa2OMMlknllB1gOcD2h+Ip3Jfk3R7lNsj52RNsrSyjr76nvuR1dWmFE4BGJLLV0TI7rHl4cyjSy80DEB5JA7iveV7I6MRvdiGOoauDqNdhgzCveFYUOh6SW460Wl7rpvNEcfJhppTAvxH5VJcl6IrDHjJEZXb5JHPr3gUHyUsFMHkQ4UcS4C7SNpqe/8SdbNm7apzeisUricL8guVA1VLqYalfViyHBB91FHH8LGt+YFUpltMbMXOaO8hQClrJoptr/vHwwjc0GQjyHzT3Y9DEX76WWXsBDG8BU/NTPKGf8AYYPvLTGOwGp4BMM+mKzHCzxT2g+5G6n5jgpA45N0cWSGhbZ4673C8eLqp8jyMwCmobhgOChLs9cqT/cWJkI2OmkqfyMxXkZuZUtP39texp1tgYIx3X3VKbgTS1T2aAXpHsYB+JwHmo9atKdjaS2zh9pfuhYXjxdS6OK02DRDAHXpgZn670zzKeDsPkpbYc14YhRrQANgAA4BRuBCH5z5UtOEFnZZmnrSuvvA38mz1K2waOZrRjbbRLNXEtJ5OP8A5bKV8SVYsVma3ANAW2ijcwMGScy7PA2jGNA3NAaPkMU+RwBuAAARLaWtpec1t4hrakC846mius9i2VVQACEljyrC6QxtljMgrVge0vFNdWg1CVVQAhI7bliCEgSzRRk4gPkawkbwHEVSpkgIBBBBxBBqCN4KDB6WHaitcNrY8uDHtcWG6+jgbrvwupqPYVsdqKAZ8o9Xx9EIyj1fH0QgFtj6vwjySxIbO6gaeweS384O5Ab0LRzg7kc4O5Ab0LRzg7kc4O5Ab02ZZyFHaGkPANRTHUe8JZzg7ljlzuQFZyZv2rJzy+yOJZticeifhds7inrJukyznoWmtnl2teKDwO5TB7q4EApjypmhZ7QKSxhw3EA8KjBW3fINVo0g2CMVNqi8HV8kw2zTZYGmjHOkOy60mvclsGinJ7DUWdte0B3mnmy5rQR4MjDR2NDfIJlAhL9LVol/4bJ8z9xc26O+pwWl+cOXJ/YhhgHvuvEeDaqy47AwdQHvqlDQBqaE3AqsZqZXn++t7mg6xEynzNErs+htr8Z5Z5j78ppwbRWaJjuCOXO5RlgiOTdFtki9mGMHfdBPF1SpDBm7E3CmrhwS7nB3I5wdyZBmKxsbqaB4LbRaecHcjnB3KAb0LRzg7kc4O5Ab0LRzg7kc4O5AQvKGUOUywwPjldFZGUjuxue02qagLiQKANY4Cp1Gq85aNunktoidaIo2RlsDQwNEjw0BzmvMdXAkuu0fWra6iFNeXO5HLncum9ccHF1t55K4yTZ7O2SHmmTOUEDBJJM4OjkbIPa9pv2sm0AE46qLMdvyqLO2RonfO6TlHRvja1rII6OMVBE0l777WVFa3HEUoVY3Lncs84O5Vse98cHfT4qXKUv8KryjZp57a1stmNslgs5jBdG0QG0zG88vkIDRFG111oxPR31KkLXyWOwRWGyVktQIs9+4+5G9wvySlxFLrb+GuhLRvCmXLncjlzuXHY/k7W3ucVBLCINkiwyWSwzclHMJZJQG8k0vdUNa0yEyRu6JLXOLi2pqaCpCmmSoHsgY2SR0rw3pPcA1zicTVrRRuulNw2rbzg7kGc7lFdexYzkyxjtG7KPV8fRCMoj2fH0QupcQs1DuC9IQgBCEIAQhCAEIQgBCEIAQhCAEIQgBCEIAQhCAEIQgBCEIAQhCAEIQgBCEIAQhCAEIQgNFo2eKEIQH/9k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2438400"/>
            <a:ext cx="1219199" cy="213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61616" y="2743200"/>
            <a:ext cx="1782384" cy="18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3" descr="солнце смеётся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" cy="1187450"/>
          </a:xfrm>
          <a:prstGeom prst="rect">
            <a:avLst/>
          </a:prstGeom>
          <a:noFill/>
        </p:spPr>
      </p:pic>
      <p:pic>
        <p:nvPicPr>
          <p:cNvPr id="13" name="Picture 33" descr="солнце смеётся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4800" y="0"/>
            <a:ext cx="1219200" cy="1187450"/>
          </a:xfrm>
          <a:prstGeom prst="rect">
            <a:avLst/>
          </a:prstGeom>
          <a:noFill/>
        </p:spPr>
      </p:pic>
      <p:pic>
        <p:nvPicPr>
          <p:cNvPr id="14" name="Picture 33" descr="солнце смеётся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670550"/>
            <a:ext cx="1219200" cy="1187450"/>
          </a:xfrm>
          <a:prstGeom prst="rect">
            <a:avLst/>
          </a:prstGeom>
          <a:noFill/>
        </p:spPr>
      </p:pic>
      <p:pic>
        <p:nvPicPr>
          <p:cNvPr id="15" name="Picture 33" descr="солнце смеётся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4800" y="5670550"/>
            <a:ext cx="1219200" cy="1187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az-Latn-AZ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gerian" pitchFamily="82" charset="0"/>
              </a:rPr>
              <a:t>VI QRUP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5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873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1219200"/>
          </a:xfrm>
        </p:spPr>
        <p:txBody>
          <a:bodyPr/>
          <a:lstStyle/>
          <a:p>
            <a:r>
              <a:rPr lang="az-Latn-AZ" b="1" dirty="0" smtClean="0"/>
              <a:t>İnsan duyğu üzvləri vasitəsilə informasiyanı alırsa şəkillərdəki uyğunsuzluğu tap</a:t>
            </a:r>
          </a:p>
          <a:p>
            <a:endParaRPr lang="en-US" b="1" dirty="0"/>
          </a:p>
        </p:txBody>
      </p:sp>
      <p:pic>
        <p:nvPicPr>
          <p:cNvPr id="10" name="Picture 2" descr="libro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9392" y="4838699"/>
            <a:ext cx="2574608" cy="2145507"/>
          </a:xfrm>
          <a:prstGeom prst="rect">
            <a:avLst/>
          </a:prstGeom>
          <a:noFill/>
        </p:spPr>
      </p:pic>
      <p:pic>
        <p:nvPicPr>
          <p:cNvPr id="11" name="Picture 10" descr="informátic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5029200"/>
            <a:ext cx="1538288" cy="1529498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3200400" y="2590800"/>
            <a:ext cx="2833688" cy="216365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400" b="1" dirty="0" smtClean="0">
                <a:solidFill>
                  <a:srgbClr val="FF0000"/>
                </a:solidFill>
              </a:rPr>
              <a:t>İNFORMASİ-YANIN QƏBULU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486400" y="23622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2590800" y="2743200"/>
            <a:ext cx="1000170" cy="3347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2362200" y="4114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867400" y="4191000"/>
            <a:ext cx="1066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4391006" y="5915800"/>
            <a:ext cx="57138" cy="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4" descr="s ojos emoticon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41269" y="4724400"/>
            <a:ext cx="1012031" cy="506016"/>
          </a:xfrm>
          <a:prstGeom prst="rect">
            <a:avLst/>
          </a:prstGeom>
          <a:noFill/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1905000"/>
            <a:ext cx="678061" cy="106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75184" y="4114799"/>
            <a:ext cx="829866" cy="93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02594" y="2133600"/>
            <a:ext cx="850106" cy="99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https://encrypted-tbn2.gstatic.com/images?q=tbn:ANd9GcRkUyyaLxTkIznQuFKKS6VLoDyabyVPPzzbVCZmQF8xhjO42Hdk-A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9600" y="2057400"/>
            <a:ext cx="1085850" cy="1933575"/>
          </a:xfrm>
          <a:prstGeom prst="rect">
            <a:avLst/>
          </a:prstGeom>
          <a:noFill/>
        </p:spPr>
      </p:pic>
      <p:pic>
        <p:nvPicPr>
          <p:cNvPr id="8196" name="Picture 4" descr="https://encrypted-tbn1.gstatic.com/images?q=tbn:ANd9GcTYlFhGgmxjxENNcQdhPBcXODXZcjgIHjYV3X8tL_fFIkH9p9dPT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19400" y="4876800"/>
            <a:ext cx="1752600" cy="1123951"/>
          </a:xfrm>
          <a:prstGeom prst="rect">
            <a:avLst/>
          </a:prstGeom>
          <a:noFill/>
        </p:spPr>
      </p:pic>
      <p:pic>
        <p:nvPicPr>
          <p:cNvPr id="31" name="Picture 4" descr="juguetes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810000" y="5967412"/>
            <a:ext cx="1739429" cy="890588"/>
          </a:xfrm>
          <a:prstGeom prst="rect">
            <a:avLst/>
          </a:prstGeom>
          <a:noFill/>
        </p:spPr>
      </p:pic>
      <p:cxnSp>
        <p:nvCxnSpPr>
          <p:cNvPr id="33" name="Straight Arrow Connector 32"/>
          <p:cNvCxnSpPr>
            <a:stCxn id="12" idx="4"/>
          </p:cNvCxnSpPr>
          <p:nvPr/>
        </p:nvCxnSpPr>
        <p:spPr>
          <a:xfrm rot="5400000">
            <a:off x="4007193" y="5333548"/>
            <a:ext cx="1189147" cy="309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98" name="AutoShape 6" descr="data:image/jpeg;base64,/9j/4AAQSkZJRgABAQAAAQABAAD/2wCEAAkGBxQTEhQUEhQUFhQWFBQUFBQUFRUVFRgUFxQWGBQUFRQYHSggGBolHBQUIjEiJSkrLi4uFyAzODMsNygtLisBCgoKDg0NFA8PFCwcHBwrNzcsLi0sNy43LC01Ny83Ny8sKzEvLDQsKzctKy80NSsyNy41ODcsNzcsKy03NywyLP/AABEIANQA7gMBIgACEQEDEQH/xAAcAAABBAMBAAAAAAAAAAAAAAAABAUGBwECAwj/xABMEAABAwEDBgcKDAUEAgMAAAABAAIDEQQSIQUGMUFRYQcTInGBkdEUMlJzkqGxssHwFSMzNEJTVGJygpOzJEPC0uElNXSiFsMXY/H/xAAZAQEBAAMBAAAAAAAAAAAAAAAAAQIDBQT/xAArEQEAAgECAwYGAwAAAAAAAAAAARECAwQFE9ESITFhYuEGUXGRofEVI0H/2gAMAwEAAhEDEQA/ALvQhCiBCEIBCEIBCEIBCEIBCEIBCEIBCEIBCEIBCEIBCEIBCEIBCEIBCEIBCEIBCEIBQGHPAttEjJnSwuEjjxc0YMJiGAEcjQHRmlKl14Vqp8sEIpHZMqxyBpDqXhUVIIPM9pLT0FLUw2vNSEkvhvWaR3fPs5DQ78cZBY/pCRFlus2N0WiJv2ejJafes8huH8j2ncglaFEMi558aS2jHPFAYmkxWgE6QbPNQYV1PO6qklkylHIbrXUeBUxuBZIBvY6h6dCBWhCEQIQhAIQhAIQhAIQhAIQhAIQhAIQhAIQhAIQhAIQhAIQhAIQhAIQhAzZczWstqxmiBeNEjSWSDme3HrUdtOa9tgFLPOy1RD+RawA4DYyZoqD1KdoRVf2bPAwODLU2ayu70NtLTJASPAtI5XXeUqseXGOaHOwaR8oxwlh/Vb3o/EGpyns7XtLXta5p0tcA4HoKidrzDja4yWGWWySaaRkmEnYYjq5kEtila4BzSHNOIc0ggjcRpW6r2aa3WQ3p7OZGjE2iwG6aazLZ3YO34HnTtkPPGOfCN7JjXvG/FTgbHQyGjiNod0IJYhJbLlCORxa13LGljgWvA2ljqGm/QlSIEIQgEIQgEIQgEIQgEIQgEIQgEIQgEIQgELD3AAkkAAVJOAAGkkqts4+Ec3jHZKBoNDMQCXU03GnADea13ILKQqPOcUzjV0ryd7j6NASiLL79bnH8xRaXQhVJFlgHS53lFKG2sH6fnUspaaxeG1Vo1jjovHoJWRA7wXdRVKWTfG0daxxrfCHWFXQsrvAd5J7FsLG7wHeQ7sQpYRtDPDb5QTJl3N6w2vGdkTnapA4NkHM8GvWowbMQK8W88zHdi5QWa0SkhkPFjw5AR1CmKBRa8g2mAAWe1xWmIYiz21zSRTRxcoxB2HCi65NzombUSxTwkUB4xrp7MN4nZy2g7TeC5PyaW0PFyTOrynPa5jBubGwXnc5IW1oZM+gc2S6NDBG5rB+UDHnNSglEGcUZDeM5IdokBD4Sdgkbo/MGpy7tj+sZ5Te1QAWV/wBXJ5DuxHcj/q3+Q7sRaT/u2P6xnlt7Vju6L6yPy29qgPcr/Ad5JWe5X+A7ySiUnvd0X1kflt7Vju+L6yPy29qgQsr/AAHdSz3K/wAB3UhSefCEX1sflt7UfCMX1sflt7VBO5JPAd5u1bdxSeAetvahSdx2yNxo17CdzgV3VfjJ8ng/9mdq7Ms07e9LhzSNH9SFJ0hRKK02sfTH5jEfOUthypaB3zYnfna0+sUKSBCa4cqu+mwDmlYexK47cw4VpzkewoFKEIRFd8MucRgs7LOw0fOXX6fUt74fmJaOaqpptuU74dnVtlnGoWevXI6voCrQhFOzbdvShlt3pgqleS4DLK1g1lFS7JEYe10sr+Ls7KX36ya4MYNbjur6K62jPhzOTY4Y4mgnlyC/K7eXVFObFIM8bVSRtmZ8lZxdAH0pCKyPO+pI6DtUe1IiUnP+3/XAczB7Vqc+8ofaD5DexPVuyhkl9GhgALhUxxObQXZaGooSKllRzaUggyrYYiDFEcY5w7jWcYb9DxPJdUd9TEHRgUCM572/7QfIZ2IZnhlFxo2d5OxrGE9V1LJrfk9zqujkJLiS66dBjLRybwFAQ09a52rK9kbG7uaF8cxrdfTEAuBunlEEXS8aNTUCE552/wC0u8iP+1a/+YW77S/yY/7U0EErW6qHj/y63faX9TP7Vo7Oq2/aZP8Ap/amoha0QOpzntn2mXrb2LQ5w2s6bTL5SbUIHA5dtX2mbyytPhu1faZ/1HdqRErUuG0daBf8N2n7TP8Aqv7Vj4atP2m0fqv7UgJG0dY7VjjB4TfKCBd8MWn7TaP1pO1HwtaPtFo/Wk/uTeZW+E3ygsd0N8JvWEC/4Tn+vn/Wl/uR3fN9dN+rJ/ckAtLPCb1hZFqZ4TetAt7rl+tl/Uf2o7of9ZJ5b+1IjbGeGF0jlDhUGoQKeOd4b/Ld2reG3SsNWSytO6R3nFcUmqshBZ+YPCJIZGwWogl2DH6A77pGp3NgVbrHAgEaCKheUZHEC8DQt5QI0gtxBXo/MTKJnsULzpLRXnpj56oKz4dB/GQf8f8A9j1Wysrh2+d2f/j/APscq2UHMhP+YTB3ZHXa312piKf8w/nkfO312pKm3KZrNMTpMsv7jknCUZR+Vl8ZJ67knVRsFuAuYVnZi8HoeGzWwG6aOZDrI1GTYD4Onagh+Qc2rTazSCJzhreeSwc7zhXdpU/yXwR4A2iejvBjbWn5ndimeW85rHk6NrZHNZyfi4I21eQPBY3QN5oFA8o8Ktokr3NBHE3bMTI8mtO9bQDXt0bcFBJouC6xAYmVx23gPQFwtXBTZXd5JKzpa70hQ5+educQTayK0JuRxgCta6QdFPPrXez5925hoZmPoK/GxN2crFtNGGvCoqotM5b4LLRHUwFszdg5D/JOB6CoFbbC+JxbIxzHDS1wLT1EK4MjcJzeS22RGOv82OrmasSzvm6cdNFJ8q5IsmUYQTce1w5EzKXhzO9IKqPN11YUlzwzVlsMl1/KY6vFyAYOGw7HDYo24KhHlLvOkelNQTtlLvDzj0pLk8to69ooaeFerhd99C9/DdlG71p05yruvwv5dWGeXZi29htcTY3NfDfeXVDsBQYYV06ju5W5LZrfZASG2YuGFHGrTW4QdONLxB6Epd3O2WsjcOSQAHBho2NrgGltaXuOx+4uLoYGxg8t7yDTvmgkPaCdGi6SRzYruY8AwmI/sy7/AE+7ROd/tw+E4btDZGk33ureLTQl5YzAaBfHkjYub8pR1qLM3B0ZbyjQBrgXNIpjeApjtTpALJUlrZHEStDGmt1zeMA5ROglu2gxSFsbGPlDmF4FWx4OaL4kYDWhrSl8UrpotmPw/pzcczLu9MdU7fk1dlSN94yWZlS11CyoAdyy3k4YVc2u5qQW+ZshFyFsQFahhJro0k83nUnbJZWx1bBLf4lwc5zHFtXMc1ru+F3lOqTuwxTblC1QOa8MjIcZXOY4ihDC5xuuN41F0tAGogmpqmnwDSzmrzr6QvMpHXxkYkJ4yUfixzu9Kb7Vo6U6ZCkutY4gOo4m6dBxOlcLiuyx2e4nRwmZio8W/DLtRbus1UryXFaLUHPs9hjeGgtcWRi6DppUkBztwxoUwZUnc51HsaxzatLQ25jeJN4bcadC5rMglPJPMfQr+4JP9ui/C3+pUDN3ruY+hX/wTf7fF+Ee1BBuHb53Z/8Ajn9xyrZWVw6/OrP4g/uFVrRQalP2Y3ztnO312piKfcyPnTOdvrtQN2UvlpPGSeuUmSjKJ+Nk8ZJ65WcnWXjZGsGF44nYBiT1AqiZcHmQWucLRMKhp+KadBcD8oeYjDepDnxn73IOIs5DrS4VJOIiadDiNbjXAdJSLKeWW2OzF4A5IDIm6i8ghjebWdwKqiSVz7z3kue8lz3E4l1ak+f2BYqcOOdxrpHuL3vIL5HGrnE98SffDDFdI5yHadfnbXq09G9IS+orvdr2Yj31al1cagH3xaOr3KByjtWBbsrTAaqub1VJGzTuXR1oqa7juwLAR5yT07E2h9CDuB0Cmin+d5x0YLo+bZs5tBA1e/RggceOp7nQbrTrx0D0bCl2b2c81jm4yEi4eVLEcGPxI1DB2BodunYo+52nnO3U8b/fRsWnG6DU9e5x99eG3FB6JbLZsq2Ko5UUg3X45B6HtPvQqhMv5JfZZ3wyd8w6RWjmnFrhXUQnvg2zjNktQY93xE5bG+pwa+nxcg1DEhp3GuoKW8LmSg+JloaOXEbj/FurQkbnU8oqopvKXyZ5x6U32eUCm4186c8oRFzCG4moTV3DJ4PnC92w3uWz1ebhETNV3sc8e1FHpucZwJDS5rbodV1aXw/r5IFdyw3OGgpdbolHfPr8Y8PONagVGgaamulM3wfJ4PnHasjJ0mwdYXR/ns/80sfz1a+THzL7PllzI+LaRd4wSEUPKIu4GmrkjQlkWdb2942JtZHSmjXYk3qB3K5QBfUV1tbsTL8GybutZ+DH/d60z49rZ+Onh9p6nJg6ZTznlmaGyPwBqbou1ddLXOcBrIcapq7obv6ln4Mf93r/AMLPwY/7vX/hXD4h3OnFYY4xHlHucmCeeYEUFdKdMmfJD83pKR/Bbtres9icLHCWMDTv0bzVcrebvU3WrOrqVfk2Y4xjFQvzg7tjfg6zCKl0QgOu0+W/mXvvXr1VWnCZaGPt7yyl4MYJSNcoBrXfduDoUas1rkjrxckjA7vhHI9gP4g0gHpXEleVkxKeSeY+hegeCj/b4vwt9C8+yaDzH0L0HwU/7fF+FvoQQbh1H8VZvEO/cKrZWXw6fOrP4h37hVaqDQp8zK+dM52+u1MhCfMyh/FM52+s1A15S+Vk8ZJ65T5mdZ8XvOqjR04n2JkykPjZfGP9cqT5qNpDXa53sCSsGjP223pY4QcGNvuH33Gjf+oPlKPQe13nolWcrq22bcWjqjakEZp1e1Qd43YdHpH+fbpXRjsKbB6D78+lJ9vNTzhdYnYnnO/Tj0+1B1kabtececEILsec82k7RzdGpZ46rab1xB0dHmr29CDs2T0t3eF1ezpQXcnq9FPb70C5g+/NWnpWHHDpPnpT0dPQg3nPf8xIPMcDXo9u1XhBaTbcnAu76ezEO8YWkE+UFRrzid4PnB1q3uDGWuT4q6pJWjmEhp6UFW2dzb7eMrcvC/TTdrjTfpTm82Kopx9NJ72oNXYDHRS771THlWYMc78TgB0lN1nLpHYvI3BVEotslkLHcUyYSVF284FtKm8TrrRNZKTmItxZJxg1tNL3QQV2DgRUaFRsChAQgCUoybaxFI17mB4FeSaY1aQDiCMK10akmTdlC10N0aUEpZlizigNlYaAVrIcXcmp0YVunDRikFvtIkdVrAwUAutpTCuOAGNKakx2CyxuxkrTbWnVQElKiGsPIeXM2OrUbwSEClCEUQayaDzFehOCof6dD+FvqhefH6DzFehuC0f6dD+FvqhBBeHL5zZvEO/cVbFWVw5D+Js3iHfuKtqKDmU95lfOmc7fWamYhPGZ3zpnOPXagb8p/LS+Mk9cqUZqCsHM53s7VGMpfLS+Mk9cqQ5jS14yPmeB5nf09aSqK50MpbZ95B64m+1IGhSvhFydcljmANHtLHHVebWnSWn/AKqLAehQBbj1LLDQ++pdLhJw0/8A4tmNBca6ydG/0oNQcCPxIaMBzn0Le4N+nWsxxk8+GHMT707UGusdHnwWvv6VufZ29qx/n2INX+wjzhXBmPDxOTYScKh8p5nPc70UVTWOyOmkjjjFXyODWje7sxKuPO97LLk90bNBYLPGNeIu18kOPQgonKcl6XHn68Vsw+/MtMpM5V7rW1nkDhvVQrtJbyLrieQL1WhoD6mobQ4jRit7KMDzlcBGdadW5NkbCJSx3FlxaHUNKi7jWlKcoAHXQ7FQmQgoQYKjk5q934j6VIyE25byZJBKWyNo6gJbUHAjA1aSMQg3iZgANiCsWC1sBaXUIBxaSWhw2VGIS3J1hdM8iMXiA59B4LQXONTpoAg2boHMFlCygw/QeYr0PwYj/T4PwN9ULzy/QeZeiODYf6fB+BnqNQQXhvH8TZ/Eu/cVakKzuGsfxFn8S711WrmqDg4J4zP+cs52+s1NTk7ZoD+Jb0esFA35S+Wl8bJ67l0yJb+ImZJpANHDa0ijvTXoXLKny0vjZPXckqyFv5ZyK212Z0YI5QD4n6g8CsbsNIxodxKpm02Z0b3RyNLXtJa5p0gj36VYvB5nKG0s0xo0mkLzQAE/yydhOg7cFJc8sym2wX46MtDRQOPevA+g/Zro7VvCiqYa7Gu/SujG1NV0t2TpbPIWTMcx41OFKgYVB0EHaMNi5DXht3ej3CDZrffpWuGrePfrWajZ7kbFmns/yoNDv6ufBajs/wA+xdGsJoBUk6KVJJ1AU146uhWHmZwdueRNbG3WA1bCahz9nGD6LcBhpNdWsO3BdmyW/wAZK3EilnB03SKGXpGA3V2pr4S8tCafiWHkQ1B2GU98egYdal+fudTbKziYSOPcKcmlIm7aaA6mgdKp8lVBlGcyUBEbaaLkccfXdAr0psFgBKkeQMpRRGUTtc5pFWBppy7raE4jBOtozhspDxHA4E3+LcZDhXvKtvHRXaa0G9BFLNZwO9HUKpeZJSwRm/cDnOAuu0uDQdWjkjz7UpyJlkRuJlYZGEv5AcWYknGoSjKGcLXsLY4uLN4EOD3u5IFCKHacUDTHZXuALWOIOIIaaEbisyWN7WlzmODQCSSDQAaSU4ZIziEUDYzA1zg69xjhV127Ti6FpFOjtWmXc4ePhMbYWx1xqxoqeQW0PJGHuanFAkOT5Pq3dST2+ySE3pGuqS0XjjXQ1o9AS3JuWnwkm4ySrCykrL4FRS80VFCklvtrpCSQBUtN1rWtaKEHBo0aFQnZkt1cWdd0ekpbBJLAbzHOYSC2rXCtCMRgdBouuTstSw/J3dJPLihkOIpg57SRhqBokMshcanaScABjXQ0YDToCDCyAsLYIMP0HmXozg7FLBB+BnqNXnN+g8y9HZgD+Ag8Wz1GoI3wwZLLmwzjENvRu3XuU0+YjpCqiazL0tlCxMmjfHIKteCCPQRsI0qn85c0JbMSaXo/oyDRTUHeCVBX0jE7ZnD+JZzt9YInsu5Ks14aWmPnHrBAxZXHx83jpf3HJGl2Wm0tE/jpf3HJEqBT7NDhAdEGxWqr4xg2QYvYPvD6Y843qArKD0KIrJb4cRFPGRuLm/1MPUVF8pcFEDzWCaSH7rmiVvRi13WSqpsdsfE69E9zHeExxaesKVZN4SLbEKOcyUf/AGtqfKaQetSg9Hgik1WplN8Th5r3tSqycETa/HWoubrbHEGHy3Od6EgHCzaPqIet/akVu4TrY8UZxUW9jKu63k+hKW1j5NzcsVhBe1jGU0yyuvOGvB7+96KKJZ2cJLQDHYsScDO4UA/AwjE/ePnVdZSypNOQZpXyEaL7iacw0DoSIojeaUucXOJc4mpcTUk7STpK5oWaKjaKJzq3QTQ0NBrpX2hdhYn+D1lo9JSaJxBdicTXD8IHsSi0W0vDAfoMuVAAqLziKjDwqdCgI7I81oNBIPKaMRp0lbnJ7xpA8pnakbHHHTiSdWtLsq5SM8l8gjksaAXXsGNDRyjidGvag4xWRzgCKY0pym1x3VWLVY3xhxcAC0ElpdR2ArShGlcrO67d1kUO7A7jVdsrWozvkeQAX6qmg5IaNNToCDMVge4gNMZLiAAHPJJOgABhxWktmuipfGRVoNL5OLgK4tGiq6ZOt74JGSx0D2GoJAI34EJLKb3WD566kDnHkVzqXb5rSlInGtcQRikuULEYi0OJqcaFt3ChodJ2LozLFoAaBK4Boo0AkUFKClEjkeXEFxrTAc1KAVKowAsoWQg1foK9IZg/MYPFs/bavOQhc8tjYKue5rGjeSAF6bzasfE2aKPwWNHU0D2IHNYc0HAio3rKFERDODMSKaroaRvxNNLCeb6PR1KubdkeaxzNMjC2jhR1Ksdr5LtB5tKvVcrTZ2yNLXta5p0tcAQegotvPWfVhuz8e3GK0APaRovgASNOw1x6TsKjRC9CW/M2MxuiaL0LsTC8966vfRP0tOJ7Rrr7KnBo9pPEyile8lBa4bOVodz4IK7os0U1j4OLSdLoh+dp9q3/APjifXJEPzf5VEHos0U+ZwYTH+dF1OK7N4Ln67TGPyu7EFdrKslvBeNdp8mMldBwYM+vlPNAe1QVlRFFaTeC9n1k/wClRdo+C2PW+byQFRU4CKK4GcFUOt03W0exdBwUwazN5bB7FBTd1F1XO3gps2vjv1W+xq6t4KrJsl6Zz7GoKTuouq728Flj8B3TNJ7F1bwYWP6vrklP9SoossWLivpnBrYh/KaecvP9SUM4PrEP5EPSwn0lB58urFBtHWvRjMybINFng/SafSuwzUs4GEMAOr4iOld+CDzbQbR1hbBqsq0ZUylG8s+BIg6tAWRh7DvEjRdp0qwsh5Gc6CN1qjiZMRV7ImMuNJJo0GhqQKVO2qDzs2I7D1FK7FkmaU0iikfzMdQc5pQBekG5GiGgU5qD0BdmZPYNRO5xJHUcFBXfB/wfmF4ntFDIO9Axa0HTQ/SdvGjfqs4BACEQIQhAIQhALBCyhA35cyNFarPJZ5ByJGlpLaBzTqe00wcCARhpCrmwcB9mbKHy2iWWMODhGWMbeoahr3Y1G2gFVayEVrGwNAa0AAAAAYAAYAAagtkIRAhCEAhCEAhCEAhCEAhCEAhCEAhCEAhCEAhCEAhCEAhCEAhCEAhCEAhCEAhCEAhCEAhCEAhCEAhCEAhCEAhCEAhCEAhCEAhCEAhCEH//2Q=="/>
          <p:cNvSpPr>
            <a:spLocks noChangeAspect="1" noChangeArrowheads="1"/>
          </p:cNvSpPr>
          <p:nvPr/>
        </p:nvSpPr>
        <p:spPr bwMode="auto">
          <a:xfrm>
            <a:off x="0" y="-981075"/>
            <a:ext cx="2266950" cy="2019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0" name="AutoShape 8" descr="data:image/jpeg;base64,/9j/4AAQSkZJRgABAQAAAQABAAD/2wCEAAkGBxQTEhQUEhQUFhQWFBQUFBQUFRUVFRgUFxQWGBQUFRQYHSggGBolHBQUIjEiJSkrLi4uFyAzODMsNygtLisBCgoKDg0NFA8PFCwcHBwrNzcsLi0sNy43LC01Ny83Ny8sKzEvLDQsKzctKy80NSsyNy41ODcsNzcsKy03NywyLP/AABEIANQA7gMBIgACEQEDEQH/xAAcAAABBAMBAAAAAAAAAAAAAAAABAUGBwECAwj/xABMEAABAwEDBgcKDAUEAgMAAAABAAIDEQQSIQUGMUFRYQcTInGBkdEUMlJzkqGxssHwFSMzNEJTVGJygpOzJEPC0uElNXSiFsMXY/H/xAAZAQEBAAMBAAAAAAAAAAAAAAAAAQIDBQT/xAArEQEAAgECAwYGAwAAAAAAAAAAARECAwQFE9ESITFhYuEGUXGRofEVI0H/2gAMAwEAAhEDEQA/ALvQhCiBCEIBCEIBCEIBCEIBCEIBCEIBCEIBCEIBCEIBCEIBCEIBCEIBCEIBCEIBCEIBQGHPAttEjJnSwuEjjxc0YMJiGAEcjQHRmlKl14Vqp8sEIpHZMqxyBpDqXhUVIIPM9pLT0FLUw2vNSEkvhvWaR3fPs5DQ78cZBY/pCRFlus2N0WiJv2ejJafes8huH8j2ncglaFEMi558aS2jHPFAYmkxWgE6QbPNQYV1PO6qklkylHIbrXUeBUxuBZIBvY6h6dCBWhCEQIQhAIQhAIQhAIQhAIQhAIQhAIQhAIQhAIQhAIQhAIQhAIQhAIQhAzZczWstqxmiBeNEjSWSDme3HrUdtOa9tgFLPOy1RD+RawA4DYyZoqD1KdoRVf2bPAwODLU2ayu70NtLTJASPAtI5XXeUqseXGOaHOwaR8oxwlh/Vb3o/EGpyns7XtLXta5p0tcA4HoKidrzDja4yWGWWySaaRkmEnYYjq5kEtila4BzSHNOIc0ggjcRpW6r2aa3WQ3p7OZGjE2iwG6aazLZ3YO34HnTtkPPGOfCN7JjXvG/FTgbHQyGjiNod0IJYhJbLlCORxa13LGljgWvA2ljqGm/QlSIEIQgEIQgEIQgEIQgEIQgEIQgEIQgEIQgELD3AAkkAAVJOAAGkkqts4+Ec3jHZKBoNDMQCXU03GnADea13ILKQqPOcUzjV0ryd7j6NASiLL79bnH8xRaXQhVJFlgHS53lFKG2sH6fnUspaaxeG1Vo1jjovHoJWRA7wXdRVKWTfG0daxxrfCHWFXQsrvAd5J7FsLG7wHeQ7sQpYRtDPDb5QTJl3N6w2vGdkTnapA4NkHM8GvWowbMQK8W88zHdi5QWa0SkhkPFjw5AR1CmKBRa8g2mAAWe1xWmIYiz21zSRTRxcoxB2HCi65NzombUSxTwkUB4xrp7MN4nZy2g7TeC5PyaW0PFyTOrynPa5jBubGwXnc5IW1oZM+gc2S6NDBG5rB+UDHnNSglEGcUZDeM5IdokBD4Sdgkbo/MGpy7tj+sZ5Te1QAWV/wBXJ5DuxHcj/q3+Q7sRaT/u2P6xnlt7Vju6L6yPy29qgPcr/Ad5JWe5X+A7ySiUnvd0X1kflt7Vju+L6yPy29qgQsr/AAHdSz3K/wAB3UhSefCEX1sflt7UfCMX1sflt7VBO5JPAd5u1bdxSeAetvahSdx2yNxo17CdzgV3VfjJ8ng/9mdq7Ms07e9LhzSNH9SFJ0hRKK02sfTH5jEfOUthypaB3zYnfna0+sUKSBCa4cqu+mwDmlYexK47cw4VpzkewoFKEIRFd8MucRgs7LOw0fOXX6fUt74fmJaOaqpptuU74dnVtlnGoWevXI6voCrQhFOzbdvShlt3pgqleS4DLK1g1lFS7JEYe10sr+Ls7KX36ya4MYNbjur6K62jPhzOTY4Y4mgnlyC/K7eXVFObFIM8bVSRtmZ8lZxdAH0pCKyPO+pI6DtUe1IiUnP+3/XAczB7Vqc+8ofaD5DexPVuyhkl9GhgALhUxxObQXZaGooSKllRzaUggyrYYiDFEcY5w7jWcYb9DxPJdUd9TEHRgUCM572/7QfIZ2IZnhlFxo2d5OxrGE9V1LJrfk9zqujkJLiS66dBjLRybwFAQ09a52rK9kbG7uaF8cxrdfTEAuBunlEEXS8aNTUCE552/wC0u8iP+1a/+YW77S/yY/7U0EErW6qHj/y63faX9TP7Vo7Oq2/aZP8Ap/amoha0QOpzntn2mXrb2LQ5w2s6bTL5SbUIHA5dtX2mbyytPhu1faZ/1HdqRErUuG0daBf8N2n7TP8Aqv7Vj4atP2m0fqv7UgJG0dY7VjjB4TfKCBd8MWn7TaP1pO1HwtaPtFo/Wk/uTeZW+E3ygsd0N8JvWEC/4Tn+vn/Wl/uR3fN9dN+rJ/ckAtLPCb1hZFqZ4TetAt7rl+tl/Uf2o7of9ZJ5b+1IjbGeGF0jlDhUGoQKeOd4b/Ld2reG3SsNWSytO6R3nFcUmqshBZ+YPCJIZGwWogl2DH6A77pGp3NgVbrHAgEaCKheUZHEC8DQt5QI0gtxBXo/MTKJnsULzpLRXnpj56oKz4dB/GQf8f8A9j1Wysrh2+d2f/j/APscq2UHMhP+YTB3ZHXa312piKf8w/nkfO312pKm3KZrNMTpMsv7jknCUZR+Vl8ZJ67knVRsFuAuYVnZi8HoeGzWwG6aOZDrI1GTYD4Onagh+Qc2rTazSCJzhreeSwc7zhXdpU/yXwR4A2iejvBjbWn5ndimeW85rHk6NrZHNZyfi4I21eQPBY3QN5oFA8o8Ktokr3NBHE3bMTI8mtO9bQDXt0bcFBJouC6xAYmVx23gPQFwtXBTZXd5JKzpa70hQ5+educQTayK0JuRxgCta6QdFPPrXez5925hoZmPoK/GxN2crFtNGGvCoqotM5b4LLRHUwFszdg5D/JOB6CoFbbC+JxbIxzHDS1wLT1EK4MjcJzeS22RGOv82OrmasSzvm6cdNFJ8q5IsmUYQTce1w5EzKXhzO9IKqPN11YUlzwzVlsMl1/KY6vFyAYOGw7HDYo24KhHlLvOkelNQTtlLvDzj0pLk8to69ooaeFerhd99C9/DdlG71p05yruvwv5dWGeXZi29htcTY3NfDfeXVDsBQYYV06ju5W5LZrfZASG2YuGFHGrTW4QdONLxB6Epd3O2WsjcOSQAHBho2NrgGltaXuOx+4uLoYGxg8t7yDTvmgkPaCdGi6SRzYruY8AwmI/sy7/AE+7ROd/tw+E4btDZGk33ureLTQl5YzAaBfHkjYub8pR1qLM3B0ZbyjQBrgXNIpjeApjtTpALJUlrZHEStDGmt1zeMA5ROglu2gxSFsbGPlDmF4FWx4OaL4kYDWhrSl8UrpotmPw/pzcczLu9MdU7fk1dlSN94yWZlS11CyoAdyy3k4YVc2u5qQW+ZshFyFsQFahhJro0k83nUnbJZWx1bBLf4lwc5zHFtXMc1ru+F3lOqTuwxTblC1QOa8MjIcZXOY4ihDC5xuuN41F0tAGogmpqmnwDSzmrzr6QvMpHXxkYkJ4yUfixzu9Kb7Vo6U6ZCkutY4gOo4m6dBxOlcLiuyx2e4nRwmZio8W/DLtRbus1UryXFaLUHPs9hjeGgtcWRi6DppUkBztwxoUwZUnc51HsaxzatLQ25jeJN4bcadC5rMglPJPMfQr+4JP9ui/C3+pUDN3ruY+hX/wTf7fF+Ee1BBuHb53Z/8Ajn9xyrZWVw6/OrP4g/uFVrRQalP2Y3ztnO312piKfcyPnTOdvrtQN2UvlpPGSeuUmSjKJ+Nk8ZJ65WcnWXjZGsGF44nYBiT1AqiZcHmQWucLRMKhp+KadBcD8oeYjDepDnxn73IOIs5DrS4VJOIiadDiNbjXAdJSLKeWW2OzF4A5IDIm6i8ghjebWdwKqiSVz7z3kue8lz3E4l1ak+f2BYqcOOdxrpHuL3vIL5HGrnE98SffDDFdI5yHadfnbXq09G9IS+orvdr2Yj31al1cagH3xaOr3KByjtWBbsrTAaqub1VJGzTuXR1oqa7juwLAR5yT07E2h9CDuB0Cmin+d5x0YLo+bZs5tBA1e/RggceOp7nQbrTrx0D0bCl2b2c81jm4yEi4eVLEcGPxI1DB2BodunYo+52nnO3U8b/fRsWnG6DU9e5x99eG3FB6JbLZsq2Ko5UUg3X45B6HtPvQqhMv5JfZZ3wyd8w6RWjmnFrhXUQnvg2zjNktQY93xE5bG+pwa+nxcg1DEhp3GuoKW8LmSg+JloaOXEbj/FurQkbnU8oqopvKXyZ5x6U32eUCm4186c8oRFzCG4moTV3DJ4PnC92w3uWz1ebhETNV3sc8e1FHpucZwJDS5rbodV1aXw/r5IFdyw3OGgpdbolHfPr8Y8PONagVGgaamulM3wfJ4PnHasjJ0mwdYXR/ns/80sfz1a+THzL7PllzI+LaRd4wSEUPKIu4GmrkjQlkWdb2942JtZHSmjXYk3qB3K5QBfUV1tbsTL8GybutZ+DH/d60z49rZ+Onh9p6nJg6ZTznlmaGyPwBqbou1ddLXOcBrIcapq7obv6ln4Mf93r/AMLPwY/7vX/hXD4h3OnFYY4xHlHucmCeeYEUFdKdMmfJD83pKR/Bbtres9icLHCWMDTv0bzVcrebvU3WrOrqVfk2Y4xjFQvzg7tjfg6zCKl0QgOu0+W/mXvvXr1VWnCZaGPt7yyl4MYJSNcoBrXfduDoUas1rkjrxckjA7vhHI9gP4g0gHpXEleVkxKeSeY+hegeCj/b4vwt9C8+yaDzH0L0HwU/7fF+FvoQQbh1H8VZvEO/cKrZWXw6fOrP4h37hVaqDQp8zK+dM52+u1MhCfMyh/FM52+s1A15S+Vk8ZJ65T5mdZ8XvOqjR04n2JkykPjZfGP9cqT5qNpDXa53sCSsGjP223pY4QcGNvuH33Gjf+oPlKPQe13nolWcrq22bcWjqjakEZp1e1Qd43YdHpH+fbpXRjsKbB6D78+lJ9vNTzhdYnYnnO/Tj0+1B1kabtececEILsec82k7RzdGpZ46rab1xB0dHmr29CDs2T0t3eF1ezpQXcnq9FPb70C5g+/NWnpWHHDpPnpT0dPQg3nPf8xIPMcDXo9u1XhBaTbcnAu76ezEO8YWkE+UFRrzid4PnB1q3uDGWuT4q6pJWjmEhp6UFW2dzb7eMrcvC/TTdrjTfpTm82Kopx9NJ72oNXYDHRS771THlWYMc78TgB0lN1nLpHYvI3BVEotslkLHcUyYSVF284FtKm8TrrRNZKTmItxZJxg1tNL3QQV2DgRUaFRsChAQgCUoybaxFI17mB4FeSaY1aQDiCMK10akmTdlC10N0aUEpZlizigNlYaAVrIcXcmp0YVunDRikFvtIkdVrAwUAutpTCuOAGNKakx2CyxuxkrTbWnVQElKiGsPIeXM2OrUbwSEClCEUQayaDzFehOCof6dD+FvqhefH6DzFehuC0f6dD+FvqhBBeHL5zZvEO/cVbFWVw5D+Js3iHfuKtqKDmU95lfOmc7fWamYhPGZ3zpnOPXagb8p/LS+Mk9cqUZqCsHM53s7VGMpfLS+Mk9cqQ5jS14yPmeB5nf09aSqK50MpbZ95B64m+1IGhSvhFydcljmANHtLHHVebWnSWn/AKqLAehQBbj1LLDQ++pdLhJw0/8A4tmNBca6ydG/0oNQcCPxIaMBzn0Le4N+nWsxxk8+GHMT707UGusdHnwWvv6VufZ29qx/n2INX+wjzhXBmPDxOTYScKh8p5nPc70UVTWOyOmkjjjFXyODWje7sxKuPO97LLk90bNBYLPGNeIu18kOPQgonKcl6XHn68Vsw+/MtMpM5V7rW1nkDhvVQrtJbyLrieQL1WhoD6mobQ4jRit7KMDzlcBGdadW5NkbCJSx3FlxaHUNKi7jWlKcoAHXQ7FQmQgoQYKjk5q934j6VIyE25byZJBKWyNo6gJbUHAjA1aSMQg3iZgANiCsWC1sBaXUIBxaSWhw2VGIS3J1hdM8iMXiA59B4LQXONTpoAg2boHMFlCygw/QeYr0PwYj/T4PwN9ULzy/QeZeiODYf6fB+BnqNQQXhvH8TZ/Eu/cVakKzuGsfxFn8S711WrmqDg4J4zP+cs52+s1NTk7ZoD+Jb0esFA35S+Wl8bJ67l0yJb+ImZJpANHDa0ijvTXoXLKny0vjZPXckqyFv5ZyK212Z0YI5QD4n6g8CsbsNIxodxKpm02Z0b3RyNLXtJa5p0gj36VYvB5nKG0s0xo0mkLzQAE/yydhOg7cFJc8sym2wX46MtDRQOPevA+g/Zro7VvCiqYa7Gu/SujG1NV0t2TpbPIWTMcx41OFKgYVB0EHaMNi5DXht3ej3CDZrffpWuGrePfrWajZ7kbFmns/yoNDv6ufBajs/wA+xdGsJoBUk6KVJJ1AU146uhWHmZwdueRNbG3WA1bCahz9nGD6LcBhpNdWsO3BdmyW/wAZK3EilnB03SKGXpGA3V2pr4S8tCafiWHkQ1B2GU98egYdal+fudTbKziYSOPcKcmlIm7aaA6mgdKp8lVBlGcyUBEbaaLkccfXdAr0psFgBKkeQMpRRGUTtc5pFWBppy7raE4jBOtozhspDxHA4E3+LcZDhXvKtvHRXaa0G9BFLNZwO9HUKpeZJSwRm/cDnOAuu0uDQdWjkjz7UpyJlkRuJlYZGEv5AcWYknGoSjKGcLXsLY4uLN4EOD3u5IFCKHacUDTHZXuALWOIOIIaaEbisyWN7WlzmODQCSSDQAaSU4ZIziEUDYzA1zg69xjhV127Ti6FpFOjtWmXc4ePhMbYWx1xqxoqeQW0PJGHuanFAkOT5Pq3dST2+ySE3pGuqS0XjjXQ1o9AS3JuWnwkm4ySrCykrL4FRS80VFCklvtrpCSQBUtN1rWtaKEHBo0aFQnZkt1cWdd0ekpbBJLAbzHOYSC2rXCtCMRgdBouuTstSw/J3dJPLihkOIpg57SRhqBokMshcanaScABjXQ0YDToCDCyAsLYIMP0HmXozg7FLBB+BnqNXnN+g8y9HZgD+Ag8Wz1GoI3wwZLLmwzjENvRu3XuU0+YjpCqiazL0tlCxMmjfHIKteCCPQRsI0qn85c0JbMSaXo/oyDRTUHeCVBX0jE7ZnD+JZzt9YInsu5Ks14aWmPnHrBAxZXHx83jpf3HJGl2Wm0tE/jpf3HJEqBT7NDhAdEGxWqr4xg2QYvYPvD6Y843qArKD0KIrJb4cRFPGRuLm/1MPUVF8pcFEDzWCaSH7rmiVvRi13WSqpsdsfE69E9zHeExxaesKVZN4SLbEKOcyUf/AGtqfKaQetSg9Hgik1WplN8Th5r3tSqycETa/HWoubrbHEGHy3Od6EgHCzaPqIet/akVu4TrY8UZxUW9jKu63k+hKW1j5NzcsVhBe1jGU0yyuvOGvB7+96KKJZ2cJLQDHYsScDO4UA/AwjE/ePnVdZSypNOQZpXyEaL7iacw0DoSIojeaUucXOJc4mpcTUk7STpK5oWaKjaKJzq3QTQ0NBrpX2hdhYn+D1lo9JSaJxBdicTXD8IHsSi0W0vDAfoMuVAAqLziKjDwqdCgI7I81oNBIPKaMRp0lbnJ7xpA8pnakbHHHTiSdWtLsq5SM8l8gjksaAXXsGNDRyjidGvag4xWRzgCKY0pym1x3VWLVY3xhxcAC0ElpdR2ArShGlcrO67d1kUO7A7jVdsrWozvkeQAX6qmg5IaNNToCDMVge4gNMZLiAAHPJJOgABhxWktmuipfGRVoNL5OLgK4tGiq6ZOt74JGSx0D2GoJAI34EJLKb3WD566kDnHkVzqXb5rSlInGtcQRikuULEYi0OJqcaFt3ChodJ2LozLFoAaBK4Boo0AkUFKClEjkeXEFxrTAc1KAVKowAsoWQg1foK9IZg/MYPFs/bavOQhc8tjYKue5rGjeSAF6bzasfE2aKPwWNHU0D2IHNYc0HAio3rKFERDODMSKaroaRvxNNLCeb6PR1KubdkeaxzNMjC2jhR1Ksdr5LtB5tKvVcrTZ2yNLXta5p0tcAQegotvPWfVhuz8e3GK0APaRovgASNOw1x6TsKjRC9CW/M2MxuiaL0LsTC8966vfRP0tOJ7Rrr7KnBo9pPEyile8lBa4bOVodz4IK7os0U1j4OLSdLoh+dp9q3/APjifXJEPzf5VEHos0U+ZwYTH+dF1OK7N4Ln67TGPyu7EFdrKslvBeNdp8mMldBwYM+vlPNAe1QVlRFFaTeC9n1k/wClRdo+C2PW+byQFRU4CKK4GcFUOt03W0exdBwUwazN5bB7FBTd1F1XO3gps2vjv1W+xq6t4KrJsl6Zz7GoKTuouq728Flj8B3TNJ7F1bwYWP6vrklP9SoossWLivpnBrYh/KaecvP9SUM4PrEP5EPSwn0lB58urFBtHWvRjMybINFng/SafSuwzUs4GEMAOr4iOld+CDzbQbR1hbBqsq0ZUylG8s+BIg6tAWRh7DvEjRdp0qwsh5Gc6CN1qjiZMRV7ImMuNJJo0GhqQKVO2qDzs2I7D1FK7FkmaU0iikfzMdQc5pQBekG5GiGgU5qD0BdmZPYNRO5xJHUcFBXfB/wfmF4ntFDIO9Axa0HTQ/SdvGjfqs4BACEQIQhAIQhALBCyhA35cyNFarPJZ5ByJGlpLaBzTqe00wcCARhpCrmwcB9mbKHy2iWWMODhGWMbeoahr3Y1G2gFVayEVrGwNAa0AAAAAYAAYAAagtkIRAhCEAhCEAhCEAhCEAhCEAhCEAhCEAhCEAhCEAhCEAhCEAhCEAhCEAhCEAhCEAhCEAhCEAhCEAhCEAhCEAhCEAhCEAhCEAhCEAhCEH//2Q=="/>
          <p:cNvSpPr>
            <a:spLocks noChangeAspect="1" noChangeArrowheads="1"/>
          </p:cNvSpPr>
          <p:nvPr/>
        </p:nvSpPr>
        <p:spPr bwMode="auto">
          <a:xfrm>
            <a:off x="0" y="-981075"/>
            <a:ext cx="2266950" cy="2019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239000" y="1828800"/>
            <a:ext cx="11811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ibro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9392" y="4838699"/>
            <a:ext cx="2574608" cy="2145507"/>
          </a:xfrm>
          <a:prstGeom prst="rect">
            <a:avLst/>
          </a:prstGeom>
          <a:noFill/>
        </p:spPr>
      </p:pic>
      <p:pic>
        <p:nvPicPr>
          <p:cNvPr id="5" name="Picture 4" descr="informática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0488" y="5418473"/>
            <a:ext cx="1538288" cy="152949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3186112" y="2590800"/>
            <a:ext cx="2833688" cy="216365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400" b="1" dirty="0" smtClean="0">
                <a:solidFill>
                  <a:srgbClr val="FF0000"/>
                </a:solidFill>
              </a:rPr>
              <a:t>İNFORMASİ-YANIN QƏBULU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486400" y="23622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2590800" y="2743200"/>
            <a:ext cx="1000170" cy="3347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2362200" y="4114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867400" y="4191000"/>
            <a:ext cx="1066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4391006" y="5915800"/>
            <a:ext cx="57138" cy="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s ojos emoticone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341269" y="4724400"/>
            <a:ext cx="1012031" cy="506016"/>
          </a:xfrm>
          <a:prstGeom prst="rect">
            <a:avLst/>
          </a:prstGeom>
          <a:noFill/>
        </p:spPr>
      </p:pic>
      <p:sp>
        <p:nvSpPr>
          <p:cNvPr id="28" name="Заголовок 2"/>
          <p:cNvSpPr txBox="1">
            <a:spLocks/>
          </p:cNvSpPr>
          <p:nvPr/>
        </p:nvSpPr>
        <p:spPr>
          <a:xfrm>
            <a:off x="6858000" y="40386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4400" b="1" i="1" u="sng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VİZUAL</a:t>
            </a:r>
            <a:endParaRPr kumimoji="0" lang="ru-RU" sz="4400" b="1" i="1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Заголовок 2"/>
          <p:cNvSpPr txBox="1">
            <a:spLocks/>
          </p:cNvSpPr>
          <p:nvPr/>
        </p:nvSpPr>
        <p:spPr>
          <a:xfrm>
            <a:off x="7239000" y="16764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3200" b="1" i="1" u="sng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SƏS</a:t>
            </a: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" name="Заголовок 2"/>
          <p:cNvSpPr txBox="1">
            <a:spLocks/>
          </p:cNvSpPr>
          <p:nvPr/>
        </p:nvSpPr>
        <p:spPr>
          <a:xfrm>
            <a:off x="381000" y="20574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4400" b="1" i="1" u="sng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QOXU</a:t>
            </a:r>
            <a:endParaRPr kumimoji="0" lang="ru-RU" sz="4400" b="1" i="1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1" name="Заголовок 2"/>
          <p:cNvSpPr txBox="1">
            <a:spLocks/>
          </p:cNvSpPr>
          <p:nvPr/>
        </p:nvSpPr>
        <p:spPr>
          <a:xfrm>
            <a:off x="685800" y="51054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3200" b="1" i="1" u="sng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DAD</a:t>
            </a: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2" name="Заголовок 2"/>
          <p:cNvSpPr txBox="1">
            <a:spLocks/>
          </p:cNvSpPr>
          <p:nvPr/>
        </p:nvSpPr>
        <p:spPr>
          <a:xfrm>
            <a:off x="2286000" y="5943600"/>
            <a:ext cx="1295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4400" b="1" i="1" u="sng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rPr>
              <a:t>DAKTİL</a:t>
            </a:r>
            <a:endParaRPr kumimoji="0" lang="ru-RU" sz="4400" b="1" i="1" u="sng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3314" y="1600200"/>
            <a:ext cx="678061" cy="106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75184" y="4114799"/>
            <a:ext cx="829866" cy="93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02594" y="2133600"/>
            <a:ext cx="850106" cy="99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-57150" y="609600"/>
            <a:ext cx="8743950" cy="1081826"/>
          </a:xfrm>
        </p:spPr>
        <p:txBody>
          <a:bodyPr>
            <a:normAutofit fontScale="90000"/>
          </a:bodyPr>
          <a:lstStyle/>
          <a:p>
            <a:r>
              <a:rPr lang="az-Latn-AZ" b="1" i="1" u="sng" dirty="0" smtClean="0">
                <a:solidFill>
                  <a:schemeClr val="accent6"/>
                </a:solidFill>
              </a:rPr>
              <a:t>Məlumat mübadiləsi</a:t>
            </a:r>
            <a:r>
              <a:rPr lang="en-US" b="1" i="1" u="sng" dirty="0" smtClean="0">
                <a:solidFill>
                  <a:schemeClr val="accent6"/>
                </a:solidFill>
              </a:rPr>
              <a:t/>
            </a:r>
            <a:br>
              <a:rPr lang="en-US" b="1" i="1" u="sng" dirty="0" smtClean="0">
                <a:solidFill>
                  <a:schemeClr val="accent6"/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formátic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5338" y="5178987"/>
            <a:ext cx="1688662" cy="1679013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az-Latn-AZ" dirty="0" smtClean="0"/>
              <a:t>Hər bir qrup öz i</a:t>
            </a:r>
            <a:r>
              <a:rPr lang="ru-RU" dirty="0" err="1" smtClean="0"/>
              <a:t>ş</a:t>
            </a:r>
            <a:r>
              <a:rPr lang="az-Latn-AZ" dirty="0" smtClean="0"/>
              <a:t>ini</a:t>
            </a:r>
            <a:r>
              <a:rPr lang="ru-RU" dirty="0" smtClean="0"/>
              <a:t> </a:t>
            </a:r>
            <a:r>
              <a:rPr lang="ru-RU" dirty="0" err="1" smtClean="0"/>
              <a:t>təqdim</a:t>
            </a:r>
            <a:r>
              <a:rPr lang="ru-RU" dirty="0" smtClean="0"/>
              <a:t> </a:t>
            </a:r>
            <a:r>
              <a:rPr lang="az-Latn-AZ" dirty="0" smtClean="0"/>
              <a:t>edir</a:t>
            </a:r>
            <a:r>
              <a:rPr lang="ru-RU" dirty="0" smtClean="0"/>
              <a:t>. </a:t>
            </a:r>
            <a:r>
              <a:rPr lang="az-Latn-AZ" dirty="0" smtClean="0"/>
              <a:t>Ş</a:t>
            </a:r>
            <a:r>
              <a:rPr lang="ru-RU" dirty="0" err="1" smtClean="0"/>
              <a:t>əkillər müza</a:t>
            </a:r>
            <a:endParaRPr lang="az-Latn-AZ" dirty="0" smtClean="0"/>
          </a:p>
          <a:p>
            <a:pPr>
              <a:buNone/>
            </a:pPr>
            <a:r>
              <a:rPr lang="ru-RU" dirty="0" err="1" smtClean="0"/>
              <a:t>kirə olunur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Məlumat</a:t>
            </a:r>
            <a:r>
              <a:rPr lang="en-US" dirty="0" smtClean="0"/>
              <a:t> </a:t>
            </a:r>
            <a:r>
              <a:rPr lang="en-US" dirty="0" err="1" smtClean="0"/>
              <a:t>mübadiləsi</a:t>
            </a:r>
            <a:r>
              <a:rPr lang="en-US" dirty="0" smtClean="0"/>
              <a:t> </a:t>
            </a:r>
            <a:r>
              <a:rPr lang="en-US" dirty="0" err="1" smtClean="0"/>
              <a:t>baş</a:t>
            </a:r>
            <a:r>
              <a:rPr lang="en-US" dirty="0" smtClean="0"/>
              <a:t> </a:t>
            </a:r>
            <a:r>
              <a:rPr lang="en-US" dirty="0" err="1" smtClean="0"/>
              <a:t>verir</a:t>
            </a:r>
            <a:r>
              <a:rPr lang="en-US" dirty="0" smtClean="0"/>
              <a:t>.</a:t>
            </a:r>
            <a:endParaRPr lang="az-Latn-AZ" dirty="0" smtClean="0"/>
          </a:p>
          <a:p>
            <a:pPr>
              <a:buNone/>
            </a:pPr>
            <a:r>
              <a:rPr lang="en-US" dirty="0" err="1" smtClean="0"/>
              <a:t>Müəllim</a:t>
            </a:r>
            <a:r>
              <a:rPr lang="en-US" dirty="0" smtClean="0"/>
              <a:t> </a:t>
            </a:r>
            <a:r>
              <a:rPr lang="en-US" dirty="0" err="1" smtClean="0"/>
              <a:t>və</a:t>
            </a:r>
            <a:r>
              <a:rPr lang="en-US" dirty="0" smtClean="0"/>
              <a:t> </a:t>
            </a:r>
            <a:r>
              <a:rPr lang="en-US" dirty="0" err="1" smtClean="0"/>
              <a:t>digər</a:t>
            </a:r>
            <a:r>
              <a:rPr lang="en-US" dirty="0" smtClean="0"/>
              <a:t> </a:t>
            </a:r>
            <a:r>
              <a:rPr lang="en-US" dirty="0" err="1" smtClean="0"/>
              <a:t>qruplar</a:t>
            </a:r>
            <a:r>
              <a:rPr lang="en-US" dirty="0" smtClean="0"/>
              <a:t> </a:t>
            </a:r>
            <a:r>
              <a:rPr lang="en-US" dirty="0" err="1" smtClean="0"/>
              <a:t>çıxış</a:t>
            </a:r>
            <a:r>
              <a:rPr lang="en-US" dirty="0" smtClean="0"/>
              <a:t> </a:t>
            </a:r>
            <a:r>
              <a:rPr lang="en-US" dirty="0" err="1" smtClean="0"/>
              <a:t>edənə</a:t>
            </a:r>
            <a:r>
              <a:rPr lang="az-Latn-AZ" dirty="0" smtClean="0"/>
              <a:t> aşağıdakı</a:t>
            </a:r>
          </a:p>
          <a:p>
            <a:pPr>
              <a:buNone/>
            </a:pPr>
            <a:r>
              <a:rPr lang="en-US" dirty="0" err="1" smtClean="0"/>
              <a:t>suallarla</a:t>
            </a:r>
            <a:r>
              <a:rPr lang="en-US" dirty="0" smtClean="0"/>
              <a:t> </a:t>
            </a:r>
            <a:r>
              <a:rPr lang="en-US" dirty="0" err="1" smtClean="0"/>
              <a:t>müraciət</a:t>
            </a:r>
            <a:r>
              <a:rPr lang="az-Latn-AZ" dirty="0" smtClean="0"/>
              <a:t> </a:t>
            </a:r>
            <a:r>
              <a:rPr lang="en-US" dirty="0" err="1" smtClean="0"/>
              <a:t>edə</a:t>
            </a:r>
            <a:r>
              <a:rPr lang="en-US" dirty="0" smtClean="0"/>
              <a:t> </a:t>
            </a:r>
            <a:r>
              <a:rPr lang="en-US" dirty="0" err="1" smtClean="0"/>
              <a:t>bilər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az-Latn-AZ" dirty="0" smtClean="0"/>
          </a:p>
          <a:p>
            <a:pPr>
              <a:buFont typeface="Wingdings" pitchFamily="2" charset="2"/>
              <a:buChar char="ü"/>
            </a:pPr>
            <a:r>
              <a:rPr lang="az-Latn-AZ" dirty="0" smtClean="0"/>
              <a:t>İnsan ətraf aləmdə informasiyanı necə alır?</a:t>
            </a:r>
          </a:p>
          <a:p>
            <a:pPr>
              <a:buFont typeface="Wingdings" pitchFamily="2" charset="2"/>
              <a:buChar char="ü"/>
            </a:pPr>
            <a:r>
              <a:rPr lang="az-Latn-AZ" dirty="0" smtClean="0"/>
              <a:t>İnformasiyanın qəbul edilməsi üsulları nədən asılıdır ?</a:t>
            </a:r>
          </a:p>
          <a:p>
            <a:pPr>
              <a:buNone/>
            </a:pPr>
            <a:endParaRPr lang="az-Latn-AZ" dirty="0" smtClean="0"/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0" y="457200"/>
            <a:ext cx="8229600" cy="1143000"/>
          </a:xfrm>
        </p:spPr>
        <p:txBody>
          <a:bodyPr>
            <a:normAutofit/>
          </a:bodyPr>
          <a:lstStyle/>
          <a:p>
            <a:r>
              <a:rPr lang="az-Latn-AZ" b="1" i="1" u="sng" dirty="0" smtClean="0">
                <a:solidFill>
                  <a:schemeClr val="accent6"/>
                </a:solidFill>
              </a:rPr>
              <a:t>Məlumatın müzakirəsi və təşkili:</a:t>
            </a:r>
            <a:endParaRPr lang="ru-RU" b="1" i="1" u="sng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0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8153400" cy="1143000"/>
          </a:xfrm>
        </p:spPr>
        <p:txBody>
          <a:bodyPr>
            <a:normAutofit/>
          </a:bodyPr>
          <a:lstStyle/>
          <a:p>
            <a:r>
              <a:rPr lang="az-Latn-AZ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Ümumiləşdirmə və nəticə</a:t>
            </a:r>
            <a:endParaRPr lang="en-US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048000" cy="45259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1219200"/>
            <a:ext cx="3276600" cy="541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914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8600" y="1256467"/>
            <a:ext cx="35814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Mü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ə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llim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şagirdlərin cavablarını ümumiləşdirib, onlarla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bir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likdə nəticə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az-Latn-AZ" sz="2000" dirty="0" smtClean="0">
                <a:latin typeface="Tahoma" pitchFamily="34" charset="0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ıxarır:</a:t>
            </a:r>
            <a:endParaRPr kumimoji="0" lang="az-Latn-A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İnsan informasiyanı </a:t>
            </a:r>
            <a:r>
              <a:rPr kumimoji="0" lang="az-Latn-A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5</a:t>
            </a:r>
            <a:r>
              <a:rPr kumimoji="0" lang="az-Latn-AZ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cs typeface="Tahoma" pitchFamily="34" charset="0"/>
              </a:rPr>
              <a:t> duyğu üzvü tərəfindən qəbul edil-məsindən asılı olaraq infor-masiya vizual,səs, 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qoxu</a:t>
            </a: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,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dad və daktil informasiyası adlanır. İnsan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 aldığı informasiyanın 90</a:t>
            </a:r>
            <a:r>
              <a:rPr lang="ru-RU" sz="2000" dirty="0" smtClean="0">
                <a:latin typeface="Tahoma" pitchFamily="34" charset="0"/>
                <a:cs typeface="Tahoma" pitchFamily="34" charset="0"/>
              </a:rPr>
              <a:t>%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ni </a:t>
            </a: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görmə, təxminən 9</a:t>
            </a:r>
            <a:r>
              <a:rPr lang="ru-RU" sz="2000" dirty="0" smtClean="0">
                <a:latin typeface="Tahoma" pitchFamily="34" charset="0"/>
                <a:cs typeface="Tahoma" pitchFamily="34" charset="0"/>
              </a:rPr>
              <a:t>%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-ni </a:t>
            </a: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eşitmə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 və yalnız 1</a:t>
            </a:r>
            <a:r>
              <a:rPr lang="ru-RU" sz="2000" dirty="0" smtClean="0">
                <a:latin typeface="Tahoma" pitchFamily="34" charset="0"/>
                <a:cs typeface="Tahoma" pitchFamily="34" charset="0"/>
              </a:rPr>
              <a:t>%</a:t>
            </a: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-ni qa-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lan duyğu üzvləri vasitəsilə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alır. Duyğu üzvlərinin verdiyi informasiya bəzən kifayət etmir. Ona görə də insanlar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dirty="0" smtClean="0">
                <a:latin typeface="Tahoma" pitchFamily="34" charset="0"/>
                <a:cs typeface="Tahoma" pitchFamily="34" charset="0"/>
              </a:rPr>
              <a:t>Müxtəlif alətlər cihazlar kəşf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2000" baseline="0" dirty="0" smtClean="0">
                <a:latin typeface="Tahoma" pitchFamily="34" charset="0"/>
                <a:cs typeface="Tahoma" pitchFamily="34" charset="0"/>
              </a:rPr>
              <a:t>etmişdir.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Rena\Pictures\kurikulum-bar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905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8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813"/>
            <a:ext cx="9534525" cy="681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0"/>
            <a:ext cx="8229600" cy="1143000"/>
          </a:xfrm>
        </p:spPr>
        <p:txBody>
          <a:bodyPr/>
          <a:lstStyle/>
          <a:p>
            <a:r>
              <a:rPr lang="az-Latn-AZ" b="1" dirty="0" smtClean="0">
                <a:solidFill>
                  <a:schemeClr val="accent6">
                    <a:lumMod val="75000"/>
                  </a:schemeClr>
                </a:solidFill>
              </a:rPr>
              <a:t>Yaradıcı tətbiq etmə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az-Latn-AZ" dirty="0" smtClean="0"/>
              <a:t>İnsanın dad bilmə üzvü       3. Eşitmə üzvü </a:t>
            </a:r>
          </a:p>
          <a:p>
            <a:pPr marL="514350" indent="-514350">
              <a:buAutoNum type="arabicPeriod"/>
            </a:pPr>
            <a:r>
              <a:rPr lang="az-Latn-AZ" dirty="0" smtClean="0"/>
              <a:t>İnsanın iyi bilmə üzvü          4. Toxunma üzvü</a:t>
            </a:r>
          </a:p>
          <a:p>
            <a:pPr marL="514350" indent="-514350">
              <a:buNone/>
            </a:pPr>
            <a:r>
              <a:rPr lang="az-Latn-AZ" dirty="0" smtClean="0"/>
              <a:t>                  Üfüqü açılmış hərflər bizə əsas sözü</a:t>
            </a:r>
          </a:p>
          <a:p>
            <a:pPr marL="514350" indent="-514350">
              <a:buNone/>
            </a:pPr>
            <a:r>
              <a:rPr lang="az-Latn-AZ" dirty="0" smtClean="0"/>
              <a:t>                   müəyyənləşdirəcək.</a:t>
            </a:r>
          </a:p>
        </p:txBody>
      </p:sp>
      <p:sp>
        <p:nvSpPr>
          <p:cNvPr id="2053" name="AutoShape 5" descr="data:image/jpeg;base64,/9j/4AAQSkZJRgABAQAAAQABAAD/2wCEAAkGBhQSERUUExQWFBQVFBQXGBcXGBgbFRUXFRQVFRQXHBsaGyceHxkjHBQXHy8gIycpLCwsFx4xNTAqNSYrLCkBCQoKDgwOGg8PGiwkHyQsLywsLC8vLCwsLC8sLSwsLCwpLCwpLCkpKSwpKSwpLCwpLCksKSksKSksLCwsKSwsLP/AABEIAOUA3AMBIgACEQEDEQH/xAAcAAABBAMBAAAAAAAAAAAAAAAAAQIFBgMEBwj/xABOEAABAwECBwkNBAkDBAMAAAABAAIDEQQhBRIxQVFhcQYHE3KBkaGxwRQiMkJDUoKSssLR4fAjU2PiJDNEYpOis9LxNFSDFhdzwxWjpP/EABkBAQADAQEAAAAAAAAAAAAAAAABAgQDBf/EAC0RAAIBAgUDAwQCAwEAAAAAAAABAgMREiExQVEEEzIUImFxkaGxUoEjctFC/9oADAMBAAIRAxEAPwDuKEIQAhCEAIQhACEIQGvb7YIo3PORtK3E0BIBJoCcUVqTmAJS2W1h9aEGlLxeDXODnHaDoWdRkuDeD76ABumMUDTrbma7oOfM4ASaFq2O3h40HIa3XjKKHIRoN/JQraQAhCEAIQhACEIQAhCEAIQhACEIQAhCEAIQhACEIQAhCEAIQhACEIQAhCEBo2ywVOPHQPurXwXgZA6mcZnC8axcnWO3B1QahzbiDSrdFaacxFxW4tS3WDHo5pxZG1xXUrlytcM7DnHKKEAoDbQoyx28gljxivaKlta3ZMZp8ZnS3IVJB1UAqEIQAhCEAIQhACEIQAhCEAIQhACEIQAhCEAIQkKAVC1ZcKRNNHSxtOgvaD0lYHbobMMtoh/iN+Ki6JsyRQop26myj9oi9YHqTf8Aq2yffs5z8FGJck4ZcEuhQ/8A1dZPv2c5+CUbrLJ9/HzpijyMMuCXQotu6iyn9oi9cLI3dDZj5eH+Iz4piXJGF8Ga34PEraXtcDVrx4THUucPhkIuNyjrJb3sfwcoAfmpcyUaWV8F+lv0N9uF4TkmjPpt+KS1MimaWuLXA6HCoOYihuKtcixtxyAioTlANtj7O4NmNWE0bMchzBsmh2h/PrnI5QQgHoQhACEIQAhCEAIQhACEIQAhCEALHaLQ2Npc9wa1oJJJoABnJWRU/dnO6R4haSGtbjuoaGtDi0OYg4jQcxmDhQtBAEpJupiLyxrquGVrWvkkGiscbXOb6VDqVW3X7p3ktj79jHNqcZskbnX0p3waS3ZdferFuDwcyOyNe1oHDEyXCnek0iF2iMM5anOVOWmwxyUx2MfTJjNDqbKhc5xco2TOlOShK7VzjDbTH5o53f3J4mZ5o/m/uXXDgGz/AHEP8NnwTDucsv8At4P4Uf8AasvpXybPWLg5P3Q3zBzO+Kc60M81vMV1U7mbL/toP4TPgmHcnZD+zReoFHpXyT61cHK+6GaG8xQLQzQ3md8V09+4uxnyDBsxh1FYnbg7GfI80ko6np6V/BPrI8M5wJ49DOd39yf3RH5rOf4kq/Sb3VjORjxskk7SVru3s7NmdK3Y9p9phUeml8FvWQ+Sl8M05ABsxR7qcH6HSDY/4NCtrt7CHNNMP4Z9xYX72AzWh3LG09TgnYmT6mkyrvbUU4SSmgmo6wnxzStpi2iVtMnfPFBoudkU6/eylHg2lvLG4dTysDt721jwZIj6cg9wqvZqInv0WaLMMWtvg2p3KSfaaVsM3U24eUa7aI+wBYbVuQtsbS7Ea+gr3jwTyAgErVs+CLRIAWx41a0o6O/SPDy6tqm1Vci9B8E1Fu5tg8KJjhqa8dIcQtmPfJcP1lnpsf2Fvaq7Jge1N/Z5ORhPs1Wu60TM8NkjdrXgD1gEVSqt/wADtUHx9y9Qb41nPhMlZ6II6HV6Fv2fdnZH5JmjjBzfaAC5ccKtOXFO0N7DVP4eN3ijkLh11Csq81rYo+kpvRs7FZ7fHJ4EjH8VwPUVsVXFm2eNxuqDpq0/BWzcoZ7P30hnfG9gI73hIm5xTEkc8G/zRrC7U6zm7NGar0/bV7l9Qoyx4fjkqGuBIyhpq4bWEB45lIxyBwqDUHOtJlHIQhACoW6W1Bslrd92xh9Z0N3/AOV6vhXL90r8Ztsp488UO3GNpp/WZ0IDoWAbNwdlgZ5kMTfVY0di3i6i1LVhKOK5zgDmbW/VdoUBhrCT5G0imjYdJ76mwZK6zzKkpqJeMHIlsIbp7PBThZWtrkrlI00y01rQfvhWIeWHM74LnGENxpkeXPtVSbyeDkdU6zfVa79wDT+0H+FJyZlldepfJGlUI73OlHfKsP3w5nfBJ/3MsP3w5j8FzJu96z/cV/4pP7UHcDotIH/HJ/ao71Tgt2IfJ04b5VhPlm/zfBPG+HYz5ZvT8Fyp293X9oZ/DkHuph3vCP2iLlDx1hO9U4HYgdeZu7sh8s3p+CyN3Z2U5Jmes3tK49BuFIdV00Lm33CUMNc15a7qW03cYzzh6NpiNNNxa2qsqtR8FJUoLk64zdTZzkkafTZ/cs7MPQnI8HZf1LjDtwklRimTFvqRwTjqoBLfzilM+Y/6JmGV8o/4nn2SVbuz4X3K9uHLO2NwrGchPqu+CeLfH57eUgda4TJuftDMkvKWStptxox28iyQttzMlpZd+MG9oVu7L+JHajyd2bM05HA7CCoPC+AnBxls9zze6M3Mkyeq+646tNC3k1p3S22AAyPaQ40FXiQ3CtbnEDlWSzb5lpbkxORoHUAqvqYxdpKwVBvRnV8B7omygtd3rmnFcHXPa67vXjMbxQ5DUaW406uHnfCL5OEkiaZAMXGBcCRoPfUIvNxBF50ms3Yd9fFABD6DSWu9wHncrLqab3IfTzWx1Gaysf4TWu2gHrUfNuWsj/Cs8J18G0HnAqqtZ99SI5TTa2nSHu6lK2bd/A7xmesR7bGjpV8cGUwTRsO3BWOtREWn92SQdGNToW5Z9y1mjaGsiDKZC0kPvNSccHGJ11RBujifkqeLR/8ATLlmZh2AuxeFYHHI1xxXH0XUKslHYiUpPJ3I7CeCcUYziZWNvq/9bF+814o4gZ6nGykOuosOB8IubNiONQ80vy419CSLq96QTnrG67GVlKpdq+zlaPNJp/wyBw/+uKPmVipdUICFJAjiuHYYw2SJI2g45tYmxr6DEis3B4pznHicf8rpO+DhvuezADLI7Fuy4oa5zupo5VxuyuLnlziCdN15Kx9TVcfZHVmvp6Sl7mTdnwnKBQuqSakm8knOTnOtZThB+noHwUbwhzdH+EcIdvIsyubyTFvf5x5m/BAtz/OPMPgo/GP0UvCHSpFyR7uf5x5h8EotztPQFG8IctevsS8KfqqE3JRttf8AVErbc8BRYlOkc/xCBKdXP8lIuS3/AMi/QOn4pRhF2ivKVFd0bOdPMx+ipuyCR7uBysHR2hZGYRAyNI2UHVRRItB+j805trP1RLsZE5HhlwyOlHpO/uKyjDROVxPGaw+0wqBFq+rlk7o29BU4mRhi9iZfamOytidtbQ/yuataTBtndlgZ6LnA9IctIWn6onNl0EcxUXGCOxkfuYsrvEkZsLSOnFWrJuKhPgzOHHY7raCFtMtJ09ay92nUeT4KLR4GD5IWTcW+v2c0TtWOAeZ1D0LUtO4u1Nv4M7W39ICs4txNzgCPSHxT4raxuQFvFqPZIUOEWRhktGVqwYDnJDA1xcdNQ1uupuA1ro+DLBwcAie4y5a414NcwBr3ozAqMs+GvxCa5n1PtX9KlbLhJrzinvXZr7nUvuOnUelXiktDhWUtzJC58F8BoB5JxPBO1D7s6C27SCo3CuE2yvY5tRjTvYWm5zHSWUNxDrxg7rzqVeFXsOnFcHZMWewynWA+eJ3QWcwWqlJ3szHJHTIZMZoIzgHnFU9aeCD9hF/42DlDQD0hbi7nI5xvzWGV0UEjB3kbniTUJODDTztpy61zawOy109S61vuWjFwfTz5om8xL/cXJMHjvQvO6hf5V9D0OmfsN/GP1VFdNeZY2uvvWQOVDuP5EgB0BAI086OVCRaHQOhPDaJlfr6KSv1UKQZCQm4+opKpoJ0ILjy4Z0oeE0NTg1SBwcPopa61jrRK2MkgAEkm4C8muQUyoLj8XX9c6fiBWjB24XFZwtskEEYvIJAcB+843NOq8ps27XBllus8HDuHjEAD1pKu5m0XTt2zk7HHvLSKuVlsJzAnkI6kvfDKHBTEm/LLWjLPE0a3uPVip0W/JIbpLKx4z4r3Doc1wUf4/wCX4GOf8fyQ9TrSlztPSrFBuywXabpoXWdx8bFo31o/ebRZrZuIxmcLZJWzxnIKtJOxwOKejYmB6xdyyrR0lkVkPdpSiZD4y0lrgWuFxBFCDsKaVzudx7gDl7FnwbMSDGXmrbwb9oIuyi7PoWkWp1nOLMw6bj9co5lV5WZKLxgXCXDRkO8NhxX5qmlQ4aj2FaO6vBb3Rua0gOkh72puDo7TZXtryOd0rHgyTFtWqSIjlYQ4dBK2d0+Ew3g2nzXjkOKCOhd4yw5mGdK88KLJuTw7HM18TSRJC9wc05QHPcWEZiKXcisC49uCwhTCxpklbM067uFHsLsK00Z443M9aChOyOdb889LPA3TK53qxuHvrm9jaMUbBk+ave/bL/pW6pz/AEgqJZ8g2BY6udVmqhlAzlv0UgaUVOvlShyqdhRJpSl2ooqnAbOZAM4TV1J4fq6k6n1T4oI+rvihI3hEolSgpWoBQ/UkfLdcnDlSOIUoGOMvcQAKkkAACpJOQCivUbIcEwCWYCS1vBxGA+DpAOZo8Z+fIKrV3EWBkTJbdN4EQcGbQO+I0m8NGsnQqXhfCslplfNJlcbtDWiuK0agO05SV0clTjfd6HBp1JYdlqMw7h6a1vx55Ma/vWDwGDQ1taDblOclY7Fgh0h724eccmvIKnk6FlwVYTI7UM2lXjB+DABSgupxW6tZ1dSrGF/dMTqKPtgitxbm4h4bi46qDqr1rZOALPTwXc7virc2wMuqK7bugdqe+yszAc3zXdYUsomdzm9yhS7lo3fq3kHQfnTrK1IO68HvL4XObeK0vY7QHtNK7CAdGldBmwS1wyDq6vmtF0WJc8YzaUvygHNfcRqNxTBB5xyZPckspZoy4OwzZ8Ls4OQCC2NHekZH0y4pyubpYTjDKDlKrNvsMsEhilFHDmcMxBzg/V4IGruhwCYSJ4HODahwxSasINxBy5btLTQGtQVb8GW5uGLIWPIbbIRUOyY4zO4riKOHiuodAVJRcnZ+X7OsJ4P9f0VSh0lYpWeCam5wzpTEQS11Q9pIcL6gi43JJ4qsN5zde1Z5aGxalja4Nls76+VDeSRpZ2rV3fRSkxOjY91McHEa51K4pFQ0E0uPMiV32DH52mN3quaVbHi9dLYroz1m4yTRTt7HB0kmEGyOY9oijeXFzXABxYIwLxlIfWmgLs6ru5V3fzjXE7nYWf8ArViWujFRjZGKrNyldnI9+l5M9nboiefWeB7qreCcHPnkbEwAvdWgJAFzS437AVY9+C+1xClaQN2XySatSqliwhNC9r424rm3hzXNqKgg3OuyE5ljnbuu5rpX7asTD9yk4jdJiAsZXGc17bsUVddWt2xRNNfQCtyHdfaWMewBwbJXHHBxHGqKHI3Leo02oZ2PHoH4JJw2Lxxf+jbdZHgNJYQHCrSWkB2ihyHkWM3ZQQdamLHvgFjYGvDXCzkGOtWG5hZR1AQRQ0yA61H4TwwLRK6UujBeakNyaM5JR4bZMJybzRhDtf1zIqKrewNhNkLnFzIpagCj2h7Rn0ihyXiuxZsM2izupwONWtTjMY0DUCxwBHo8uZEk1e5OJ3tYi3HVzoB1dKyWaMF7A6gaXtxrx4JcA46rqq1twDYH2osbaAIuDqDjNpjYw8dwxch8HKrRi5ESmo6lRrq6UPdqFdqyWiEBzg28AkA3Xiqy4IgDrRA0jwpogdhkbVQlnYs3lctG71/c9js1jbcSMZ+vEy873E7WqkTx0Y0X1c4ddeoFWvfGeX2+nmRRgcuM8+0oG22f7WFtLsY9Ap2q01im/sUpq1NfOZNbmrDRuNnJo3V5x6aK0RtAAoLhk+P12KIsEjWNjDnBpLK3nzqnropBttZcA5tNRGele1dJamU2HSD6+rgiufNy5dvKtG22ugGI3He4gNa28uccgGwBNn3NW4Nxzik5cRjrxq8Gh+sqmMWyMtySa+ukHPX45uW5NnaHXUv6vr61QWC8LuLqOy3i+43ZWkfXUp9rq9mu67tCrnoS1YhXw0JY7wH3UN4BpTmNaHUVT45n4OtrZG1o01xT40brnsJ2Aja0HQr7hKOoJ5etVTddFjxMkzg0PKD2s/mK6SvKGLdCDs7bMnd3libjRWuKhjna2pzVLasdytpzHSqu68G8XhWnc87urAssRvdZy7F1BlJW9DnN5FV48m265Z6qWvJrot2wvY34O+spF57x3RXZoVwhfjMa7zmtPO0HtVPwMaxEcYfXOrPgV9bPEfw2j1e97FEHp9B1GhN7mX0tEg0xRn1XyD3lZ1VMAH9L2wP/AJZI/wC5WtbYeJ50tTj2+4a21l1fsI9n6yX4qliD8J3oydmMrlvtO/Tm3VHAx6h4UlypYhH3cg4r69pXn1fNm+l4IcWU8Wduyp7CjhQPKSN4zfkElKZ528n5UNtn4zhxm/4XM6GRtszcO07W/mTsdxzwu2j5FMZayfKxu2j5lLi18WB3JT3VIFER+6iPFdTsCOCP3LvRkr7yTuf8FnovA7QjgQPJSDivJ94pYkWlPFmbsv7CjhAPHkHGb8glBAzzt5Kj2Ud0geXI4zP8KSB7bUc0zeVv5lvYEtjharO4ujIE8JNKg04RtVod0E+VjdtHzKZIx2UNgcReCDQ1GQ3tUxydyJZqxeN3keLbyTcHRxO20Bb7qicKMxZIXZseh5QdWpWHdsRNFZbWBc9mK7UXAPAqNB4QKHwhBwtnqL3AAi/xm39i7yynL7kU86a+xN2VtWtDgD3oF9MoBHWs0lhYbsRtaDML8yj8E2wSRAjRXqxuUGh9JSbJKkV+rqEK8tcjI1ZmOCWCyPE7y2NoGLjm5oL6UqTcPBLa66Z1YDuzsgZjutMAZp4WOntKu26JsrHMe0OY4UcDkNcoIzV6xUaqX/2kshfjCSZoJ8AFh5KltadOtdYVVFWZzlFslILd3TM18fjuko4ZC1lpnbE7libHzhWFolBFHMN91W66ZitWxYJZA0MjbQAU0mgyXqR4PXU05Bm+vkuUpXdzpfKxrTcJi0OIW6RjV6VXsO/6ZwPnNp6w+aslrno3V2NvJ56c5VRw/aPsmszudjHY0EDnL/5VeL9jEc5Ise9Nf3TGcjmxHn4Rp6wq3Zhdk0qyb0wp3TIcjWRD+o49XSqjHI+/FDCONQ8utcJeEf7NVN++X9E1gU3OGhx7FPbn3fo7R5rpG80jviqpguSQF1GNvy98KDpvVn3Nn7J40TSZNYae1UhsXr5xJ/An+rZ/4ph/NCexWxU7BLv0uHZMP5QexXFbafiebPU43vwxfpjDf+ojyGgP2ko0qkCH9yQa2ur8V0HfhhHdERplhAuNMkj9etc/MA8yYbL+wrFW82baPghwfi+PM3aPyodbdE3rNHxTe9HjyN4zPkE7ujRO07W/NcsjqOMhd48Ttop8U1oJ8nC7ZcfZCDHXPC7aKe6Uvcn4UZ4rqfBSDIIPwPVk/Mjgx5k7dhJ+Ka2zgeReOLJX3k+4f7hvISOoqAHCAeUmbxm/lCcLac1oadTm/mTO6qeWc3jN+QT22tx8tG7aKdqkDhKTnhftHyKa+CovhiPFcB2BIYicogd9cVN4Afcj0X07QpBetxMvdNimsLmljmAvhqQc+NQGpyPy6pNSjcH2stJY641IIIoQRcRtVcwfbX2aZk0bJWujNReXNIyFpy96QSDtV5w5ZmWqEW+ygkO/XR079jh4RI0jPpFHZCSuzvKKktV+ikGoSwvR/sgrPaDZp6eTkNRTxXZxsvN2uis0UwIxm3jOMtNHIcxVXumYWnLlGTLpB06kzB+FHxuxXVDm8ldfLnGdRGaeT/omrSvmi5Ry1NRzDLspnH1qWQzbDtzaMtyh4sIseBeWuzkAU9U9h5E8zPzTR+k1w6wumGSMjViSIA0A8/yQ6QAHGr7x+vqqiu63Dw5wdUbKnnyLRtuGQB3oIGnwnnTQDIpUHuDPhO31rfQDwtDQMjdvbsVUtlox3Yxz3AaAMnWTyotNsdJdTFaPqpW9uZ3OuttobHfwbb5HeawG/lOQbdRVZSxeyJ2hDAsUi4YFb3JgaSQ+HaMbF0/aDg2fyhz9hVFbBW8wD0XAZeVWrfCwyJZG2aJmNDBcQ0gDHAxaC8XNAxduMqlwAHkpRscT1EqtR5qK2LUtMT3N/B0Qxj9k80pdj5P5la9zTu8lGSkxurWn2caqOD6Yxul2UNeW5Wnc4e9mup9rn/8AFGqQOlXwJ7Bj/wBLg2y/0nHsV3VEwUf0uz8aX+jIr1Rbqeh509TlW/RF9pZ3aWPGXLRwNMutc5xKZphsvHsldP364/s7O7JR0jSdoYQOg8y5e14GeYbBd1LFXymbKPgOFqI8q8cZv+E/u0nyrHbW/MpgtdPLOHGb/hPFoJ8pG7a3/K4nYLz4sLuj3UnA/gt9F1O0JcSviQnZd7qOBH3Pqv8AzIgIGfhyDY4n3inY9PGmbtBI9lKGDzJm7CT8UvCgeUlbxmfJLgQWv8b1m/MJ/CF3jRO2j/KBa6+XadrfmjFJ+5dyU7CpuA4A/dRu4pA7AkEFPJPGx/wcl7n/AAmnivA+COCA8nK3iur2lQBpaPxm8hPYVJbm91L7FLjtlxmGgfE8UDwMl+ZwrcaacoK0OEA8eZu1v5Ud06JgeM35q0ZOLuiJRUlZl7tWA4rYw2nBzg7PJBWha433CvenVkPinMoF1qqcSZji5ppfdI3VeaqHsNulhkEkL42vHjNOKSNBuII1GoVug3aQ2kBmELKKi4TQkEjaKh45MYfurr7Z5rJ/gopShk81+SLZZQfAdyPuPPRO7nlHi8zh8VNs3H2aa+y2xhr4klMYc1Hc7U2Te5tYycCdYe4dbFZRqLb7Fu5Te5BPbJnHO4DrWrNLT5Xq0Rb2lpPhOiYNOM4noZ2hPGBMHWU1tFqEzx5Nhz6CGEu53NCnDN65fUq6kFo7/QrWBsBTWx+LE04oIxnuFGN2nToAvPSrXhjC0eDYDZbGMec/rJARVppeScmPTI3xduWMw1u/kLeCscTYIRdVrmiQjVS5nISdYVQEN98TvRf+ZRdQ8c3z/wAK2lUzlkuBRZ85ikGx1eorIKD79vIaeymgAZp27KkdRSicDysjeM35BcTubdhc3GJx3815/lVqwAbpcvhjLl/VsVVsFp74/baL8XL0qz7n3VbJfX7TKc/2bFaGpWr4FhwH/q4f+T+m5XlUnc8P0qPU2U9AHarst0NDzp6lQ30cEGawvcwVfCRINOKKiT+Uk0/dXDYZLvCeOLeOanavUDguDb5G9/JYXutFnaXWVxJIaKmzk5QQL+D0OzZDmJ4V6Tl7onahUS9rK8LTTy1OM35peFr48Tto+RUfDhY0uddtuWUYSrla13IFhu9zabfA/uRHYQOwJeA/CI4r/wAy12WqPPGOSg6gsjJojmc3YSe3sS4sZQ2maZuyp7CgWgDyr28Zv+EMkZmkeOX8qytlOabnA+IUgQWivlWO2t+aOCr4sLthoepZO+PjRu2gfNNMBzxRnZd2BSQILOPufVf8wlxAPFmbsNR2pvBfhOGx/ZjJKD8ZvJUeyoJHcIB5SRvGb8gl4f8AFY7jAj3kwWkDyrhxm/MLJwpPlI3bR/lSBBFXxYXc47Egsw+59ST5o4GviQnYQD1I4D8I+i/8yECOhbnbMOZw6inx25zLm2iZnIQOiiZk++b09hS9008q4cZv+FN2iLIWS2Oflna/j1PW4pG2aviwu6PdSi0E+UjdtHwJTSyvk4nbKjsCly5Jsh/cw+6Hov8AmE9sQGWOYcV1e0rG2Ifcn0XnqxktB5s7ec9hRAyOe0ePO3jC72UNtYzT87fzJnDgeVeOO0fALIy0k+VY7a35qSTbwfKcY9+3bi5ditGAH1bIcv2p1VoxirOD3Gp/V7adVys+5xtWPz1mfTXc0DqVqepSt4Fq3KwVnLvMicOWRzaf03K3KMwDgwwsON4bzV2q6jW8g6SVJrfFWR5sndgkc2qVCsQV+173+D5CS6xwVJqS1gaSdraFRdp3n8GuyQuZxJZeouIV0QquKeqLKTWjOb2jeMsh8Ca0MOsxuHTGD0qMn3iT5O2evD2tkHUutoVHRg9iyqzW5xKfeUtoriS2d+10jT7BHSo2fetwkzyIfxJY/eLSu/oVH01Nl11E0eb59yFvZ4VjtHosx/Yqo6aKSPw45Y+PG5vtNC9QURRc30kdmXXVS4PLbMJ6JOlZ24RPnr0lasEQyfrIY38ZjXdYUVad77B78tkhHFZiH+Sio+ke0i66r4ODswofOBT+7gcrWO2tXYrRvQ4OdkjfHxJZPecQo20byVmPgT2hm0xuHsA9Kq+mqLRl11ENzlomizxt5CB1JzXRnM4bHH4q/T7yD/EtYOp8XaH9ijZ95m2NvbJA/wBJ7T/TI6VzdGqti3epvcrAe3NK8bSO0LICc03O0dhCkp97TCLPIY3EljPQ5wPQo6fctbWeFZJ+SNzhzsqq2qLWJZTg9xHxOOeN21p+BWM2Q/dRnYaHqC05onx+Gx8fHYW+00JsVrGZ3MfgVGJrVF8uTd7m/CeOK+vvFGJT71vJX3VgFtOk9B6wntwm4Z+gdgUqaDRl7pzcL6zfzJ7XE54nbR8isbcKuOvnWM2ipva3mCnERYkbG4NqSGD0a81wXUd7zA54Bkzx4WM9oP77icbmIoqFuL3MyW6TIW2dppI8CgcM8bTS9xyHzQa5aA9ujjDQAAAAAABkAFwC10IPyZl6iovFD0IQtZjBCEIAQhCAEIQgBCEIAQhCAEIQgBCEIAQhCAElEIQAQtO04Es8n6yCJ/GjY7rCEICLtG99g9+WyRDijE9ghRNs3osHuyMkj4kr/fLghCrgi9iylJbml/2Wsmaa0j0oz/61u4O3pbDG7GcJJiM0r6t9VgaDsNUIVe3FPQnHLkucFnaxoaxoa0Cga0ANAGQAC4BZEIXQoCEIQH//2Q=="/>
          <p:cNvSpPr>
            <a:spLocks noChangeAspect="1" noChangeArrowheads="1"/>
          </p:cNvSpPr>
          <p:nvPr/>
        </p:nvSpPr>
        <p:spPr bwMode="auto">
          <a:xfrm>
            <a:off x="0" y="-1057275"/>
            <a:ext cx="2095500" cy="218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5" name="AutoShape 7" descr="data:image/jpeg;base64,/9j/4AAQSkZJRgABAQAAAQABAAD/2wCEAAkGBhQSERUUExQWFBQVFBQXGBcXGBgbFRUXFRQVFRQXHBsaGyceHxkjHBQXHy8gIycpLCwsFx4xNTAqNSYrLCkBCQoKDgwOGg8PGiwkHyQsLywsLC8vLCwsLC8sLSwsLCwpLCwpLCkpKSwpKSwpLCwpLCksKSksKSksLCwsKSwsLP/AABEIAOUA3AMBIgACEQEDEQH/xAAcAAABBAMBAAAAAAAAAAAAAAAAAQIFBgMEBwj/xABOEAABAwECBwkNBAkDBAMAAAABAAIDEQQhBRIxQVFhcQYHE3KBkaGxwRQiMkJDUoKSssLR4fAjU2PiJDNEYpOis9LxNFSDFhdzwxWjpP/EABkBAQADAQEAAAAAAAAAAAAAAAABAgQDBf/EAC0RAAIBAgUDAwQCAwEAAAAAAAABAgMREiExQVEEEzIUImFxkaGxUoEjctFC/9oADAMBAAIRAxEAPwDuKEIQAhCEAIQhACEIQGvb7YIo3PORtK3E0BIBJoCcUVqTmAJS2W1h9aEGlLxeDXODnHaDoWdRkuDeD76ABumMUDTrbma7oOfM4ASaFq2O3h40HIa3XjKKHIRoN/JQraQAhCEAIQhACEIQAhCEAIQhACEIQAhCEAIQhACEIQAhCEAIQhACEIQAhCEBo2ywVOPHQPurXwXgZA6mcZnC8axcnWO3B1QahzbiDSrdFaacxFxW4tS3WDHo5pxZG1xXUrlytcM7DnHKKEAoDbQoyx28gljxivaKlta3ZMZp8ZnS3IVJB1UAqEIQAhCEAIQhACEIQAhCEAIQhACEIQAhCEAIQkKAVC1ZcKRNNHSxtOgvaD0lYHbobMMtoh/iN+Ki6JsyRQop26myj9oi9YHqTf8Aq2yffs5z8FGJck4ZcEuhQ/8A1dZPv2c5+CUbrLJ9/HzpijyMMuCXQotu6iyn9oi9cLI3dDZj5eH+Iz4piXJGF8Ga34PEraXtcDVrx4THUucPhkIuNyjrJb3sfwcoAfmpcyUaWV8F+lv0N9uF4TkmjPpt+KS1MimaWuLXA6HCoOYihuKtcixtxyAioTlANtj7O4NmNWE0bMchzBsmh2h/PrnI5QQgHoQhACEIQAhCEAIQhACEIQAhCEALHaLQ2Npc9wa1oJJJoABnJWRU/dnO6R4haSGtbjuoaGtDi0OYg4jQcxmDhQtBAEpJupiLyxrquGVrWvkkGiscbXOb6VDqVW3X7p3ktj79jHNqcZskbnX0p3waS3ZdferFuDwcyOyNe1oHDEyXCnek0iF2iMM5anOVOWmwxyUx2MfTJjNDqbKhc5xco2TOlOShK7VzjDbTH5o53f3J4mZ5o/m/uXXDgGz/AHEP8NnwTDucsv8At4P4Uf8AasvpXybPWLg5P3Q3zBzO+Kc60M81vMV1U7mbL/toP4TPgmHcnZD+zReoFHpXyT61cHK+6GaG8xQLQzQ3md8V09+4uxnyDBsxh1FYnbg7GfI80ko6np6V/BPrI8M5wJ49DOd39yf3RH5rOf4kq/Sb3VjORjxskk7SVru3s7NmdK3Y9p9phUeml8FvWQ+Sl8M05ABsxR7qcH6HSDY/4NCtrt7CHNNMP4Z9xYX72AzWh3LG09TgnYmT6mkyrvbUU4SSmgmo6wnxzStpi2iVtMnfPFBoudkU6/eylHg2lvLG4dTysDt721jwZIj6cg9wqvZqInv0WaLMMWtvg2p3KSfaaVsM3U24eUa7aI+wBYbVuQtsbS7Ea+gr3jwTyAgErVs+CLRIAWx41a0o6O/SPDy6tqm1Vci9B8E1Fu5tg8KJjhqa8dIcQtmPfJcP1lnpsf2Fvaq7Jge1N/Z5ORhPs1Wu60TM8NkjdrXgD1gEVSqt/wADtUHx9y9Qb41nPhMlZ6II6HV6Fv2fdnZH5JmjjBzfaAC5ccKtOXFO0N7DVP4eN3ijkLh11Csq81rYo+kpvRs7FZ7fHJ4EjH8VwPUVsVXFm2eNxuqDpq0/BWzcoZ7P30hnfG9gI73hIm5xTEkc8G/zRrC7U6zm7NGar0/bV7l9Qoyx4fjkqGuBIyhpq4bWEB45lIxyBwqDUHOtJlHIQhACoW6W1Bslrd92xh9Z0N3/AOV6vhXL90r8Ztsp488UO3GNpp/WZ0IDoWAbNwdlgZ5kMTfVY0di3i6i1LVhKOK5zgDmbW/VdoUBhrCT5G0imjYdJ76mwZK6zzKkpqJeMHIlsIbp7PBThZWtrkrlI00y01rQfvhWIeWHM74LnGENxpkeXPtVSbyeDkdU6zfVa79wDT+0H+FJyZlldepfJGlUI73OlHfKsP3w5nfBJ/3MsP3w5j8FzJu96z/cV/4pP7UHcDotIH/HJ/ao71Tgt2IfJ04b5VhPlm/zfBPG+HYz5ZvT8Fyp293X9oZ/DkHuph3vCP2iLlDx1hO9U4HYgdeZu7sh8s3p+CyN3Z2U5Jmes3tK49BuFIdV00Lm33CUMNc15a7qW03cYzzh6NpiNNNxa2qsqtR8FJUoLk64zdTZzkkafTZ/cs7MPQnI8HZf1LjDtwklRimTFvqRwTjqoBLfzilM+Y/6JmGV8o/4nn2SVbuz4X3K9uHLO2NwrGchPqu+CeLfH57eUgda4TJuftDMkvKWStptxox28iyQttzMlpZd+MG9oVu7L+JHajyd2bM05HA7CCoPC+AnBxls9zze6M3Mkyeq+646tNC3k1p3S22AAyPaQ40FXiQ3CtbnEDlWSzb5lpbkxORoHUAqvqYxdpKwVBvRnV8B7omygtd3rmnFcHXPa67vXjMbxQ5DUaW406uHnfCL5OEkiaZAMXGBcCRoPfUIvNxBF50ms3Yd9fFABD6DSWu9wHncrLqab3IfTzWx1Gaysf4TWu2gHrUfNuWsj/Cs8J18G0HnAqqtZ99SI5TTa2nSHu6lK2bd/A7xmesR7bGjpV8cGUwTRsO3BWOtREWn92SQdGNToW5Z9y1mjaGsiDKZC0kPvNSccHGJ11RBujifkqeLR/8ATLlmZh2AuxeFYHHI1xxXH0XUKslHYiUpPJ3I7CeCcUYziZWNvq/9bF+814o4gZ6nGykOuosOB8IubNiONQ80vy419CSLq96QTnrG67GVlKpdq+zlaPNJp/wyBw/+uKPmVipdUICFJAjiuHYYw2SJI2g45tYmxr6DEis3B4pznHicf8rpO+DhvuezADLI7Fuy4oa5zupo5VxuyuLnlziCdN15Kx9TVcfZHVmvp6Sl7mTdnwnKBQuqSakm8knOTnOtZThB+noHwUbwhzdH+EcIdvIsyubyTFvf5x5m/BAtz/OPMPgo/GP0UvCHSpFyR7uf5x5h8EotztPQFG8IctevsS8KfqqE3JRttf8AVErbc8BRYlOkc/xCBKdXP8lIuS3/AMi/QOn4pRhF2ivKVFd0bOdPMx+ipuyCR7uBysHR2hZGYRAyNI2UHVRRItB+j805trP1RLsZE5HhlwyOlHpO/uKyjDROVxPGaw+0wqBFq+rlk7o29BU4mRhi9iZfamOytidtbQ/yuataTBtndlgZ6LnA9IctIWn6onNl0EcxUXGCOxkfuYsrvEkZsLSOnFWrJuKhPgzOHHY7raCFtMtJ09ay92nUeT4KLR4GD5IWTcW+v2c0TtWOAeZ1D0LUtO4u1Nv4M7W39ICs4txNzgCPSHxT4raxuQFvFqPZIUOEWRhktGVqwYDnJDA1xcdNQ1uupuA1ro+DLBwcAie4y5a414NcwBr3ozAqMs+GvxCa5n1PtX9KlbLhJrzinvXZr7nUvuOnUelXiktDhWUtzJC58F8BoB5JxPBO1D7s6C27SCo3CuE2yvY5tRjTvYWm5zHSWUNxDrxg7rzqVeFXsOnFcHZMWewynWA+eJ3QWcwWqlJ3szHJHTIZMZoIzgHnFU9aeCD9hF/42DlDQD0hbi7nI5xvzWGV0UEjB3kbniTUJODDTztpy61zawOy109S61vuWjFwfTz5om8xL/cXJMHjvQvO6hf5V9D0OmfsN/GP1VFdNeZY2uvvWQOVDuP5EgB0BAI086OVCRaHQOhPDaJlfr6KSv1UKQZCQm4+opKpoJ0ILjy4Z0oeE0NTg1SBwcPopa61jrRK2MkgAEkm4C8muQUyoLj8XX9c6fiBWjB24XFZwtskEEYvIJAcB+843NOq8ps27XBllus8HDuHjEAD1pKu5m0XTt2zk7HHvLSKuVlsJzAnkI6kvfDKHBTEm/LLWjLPE0a3uPVip0W/JIbpLKx4z4r3Doc1wUf4/wCX4GOf8fyQ9TrSlztPSrFBuywXabpoXWdx8bFo31o/ebRZrZuIxmcLZJWzxnIKtJOxwOKejYmB6xdyyrR0lkVkPdpSiZD4y0lrgWuFxBFCDsKaVzudx7gDl7FnwbMSDGXmrbwb9oIuyi7PoWkWp1nOLMw6bj9co5lV5WZKLxgXCXDRkO8NhxX5qmlQ4aj2FaO6vBb3Rua0gOkh72puDo7TZXtryOd0rHgyTFtWqSIjlYQ4dBK2d0+Ew3g2nzXjkOKCOhd4yw5mGdK88KLJuTw7HM18TSRJC9wc05QHPcWEZiKXcisC49uCwhTCxpklbM067uFHsLsK00Z443M9aChOyOdb889LPA3TK53qxuHvrm9jaMUbBk+ave/bL/pW6pz/AEgqJZ8g2BY6udVmqhlAzlv0UgaUVOvlShyqdhRJpSl2ooqnAbOZAM4TV1J4fq6k6n1T4oI+rvihI3hEolSgpWoBQ/UkfLdcnDlSOIUoGOMvcQAKkkAACpJOQCivUbIcEwCWYCS1vBxGA+DpAOZo8Z+fIKrV3EWBkTJbdN4EQcGbQO+I0m8NGsnQqXhfCslplfNJlcbtDWiuK0agO05SV0clTjfd6HBp1JYdlqMw7h6a1vx55Ma/vWDwGDQ1taDblOclY7Fgh0h724eccmvIKnk6FlwVYTI7UM2lXjB+DABSgupxW6tZ1dSrGF/dMTqKPtgitxbm4h4bi46qDqr1rZOALPTwXc7virc2wMuqK7bugdqe+yszAc3zXdYUsomdzm9yhS7lo3fq3kHQfnTrK1IO68HvL4XObeK0vY7QHtNK7CAdGldBmwS1wyDq6vmtF0WJc8YzaUvygHNfcRqNxTBB5xyZPckspZoy4OwzZ8Ls4OQCC2NHekZH0y4pyubpYTjDKDlKrNvsMsEhilFHDmcMxBzg/V4IGruhwCYSJ4HODahwxSasINxBy5btLTQGtQVb8GW5uGLIWPIbbIRUOyY4zO4riKOHiuodAVJRcnZ+X7OsJ4P9f0VSh0lYpWeCam5wzpTEQS11Q9pIcL6gi43JJ4qsN5zde1Z5aGxalja4Nls76+VDeSRpZ2rV3fRSkxOjY91McHEa51K4pFQ0E0uPMiV32DH52mN3quaVbHi9dLYroz1m4yTRTt7HB0kmEGyOY9oijeXFzXABxYIwLxlIfWmgLs6ru5V3fzjXE7nYWf8ArViWujFRjZGKrNyldnI9+l5M9nboiefWeB7qreCcHPnkbEwAvdWgJAFzS437AVY9+C+1xClaQN2XySatSqliwhNC9r424rm3hzXNqKgg3OuyE5ljnbuu5rpX7asTD9yk4jdJiAsZXGc17bsUVddWt2xRNNfQCtyHdfaWMewBwbJXHHBxHGqKHI3Leo02oZ2PHoH4JJw2Lxxf+jbdZHgNJYQHCrSWkB2ihyHkWM3ZQQdamLHvgFjYGvDXCzkGOtWG5hZR1AQRQ0yA61H4TwwLRK6UujBeakNyaM5JR4bZMJybzRhDtf1zIqKrewNhNkLnFzIpagCj2h7Rn0ihyXiuxZsM2izupwONWtTjMY0DUCxwBHo8uZEk1e5OJ3tYi3HVzoB1dKyWaMF7A6gaXtxrx4JcA46rqq1twDYH2osbaAIuDqDjNpjYw8dwxch8HKrRi5ESmo6lRrq6UPdqFdqyWiEBzg28AkA3Xiqy4IgDrRA0jwpogdhkbVQlnYs3lctG71/c9js1jbcSMZ+vEy873E7WqkTx0Y0X1c4ddeoFWvfGeX2+nmRRgcuM8+0oG22f7WFtLsY9Ap2q01im/sUpq1NfOZNbmrDRuNnJo3V5x6aK0RtAAoLhk+P12KIsEjWNjDnBpLK3nzqnropBttZcA5tNRGele1dJamU2HSD6+rgiufNy5dvKtG22ugGI3He4gNa28uccgGwBNn3NW4Nxzik5cRjrxq8Gh+sqmMWyMtySa+ukHPX45uW5NnaHXUv6vr61QWC8LuLqOy3i+43ZWkfXUp9rq9mu67tCrnoS1YhXw0JY7wH3UN4BpTmNaHUVT45n4OtrZG1o01xT40brnsJ2Aja0HQr7hKOoJ5etVTddFjxMkzg0PKD2s/mK6SvKGLdCDs7bMnd3libjRWuKhjna2pzVLasdytpzHSqu68G8XhWnc87urAssRvdZy7F1BlJW9DnN5FV48m265Z6qWvJrot2wvY34O+spF57x3RXZoVwhfjMa7zmtPO0HtVPwMaxEcYfXOrPgV9bPEfw2j1e97FEHp9B1GhN7mX0tEg0xRn1XyD3lZ1VMAH9L2wP/AJZI/wC5WtbYeJ50tTj2+4a21l1fsI9n6yX4qliD8J3oydmMrlvtO/Tm3VHAx6h4UlypYhH3cg4r69pXn1fNm+l4IcWU8Wduyp7CjhQPKSN4zfkElKZ528n5UNtn4zhxm/4XM6GRtszcO07W/mTsdxzwu2j5FMZayfKxu2j5lLi18WB3JT3VIFER+6iPFdTsCOCP3LvRkr7yTuf8FnovA7QjgQPJSDivJ94pYkWlPFmbsv7CjhAPHkHGb8glBAzzt5Kj2Ud0geXI4zP8KSB7bUc0zeVv5lvYEtjharO4ujIE8JNKg04RtVod0E+VjdtHzKZIx2UNgcReCDQ1GQ3tUxydyJZqxeN3keLbyTcHRxO20Bb7qicKMxZIXZseh5QdWpWHdsRNFZbWBc9mK7UXAPAqNB4QKHwhBwtnqL3AAi/xm39i7yynL7kU86a+xN2VtWtDgD3oF9MoBHWs0lhYbsRtaDML8yj8E2wSRAjRXqxuUGh9JSbJKkV+rqEK8tcjI1ZmOCWCyPE7y2NoGLjm5oL6UqTcPBLa66Z1YDuzsgZjutMAZp4WOntKu26JsrHMe0OY4UcDkNcoIzV6xUaqX/2kshfjCSZoJ8AFh5KltadOtdYVVFWZzlFslILd3TM18fjuko4ZC1lpnbE7libHzhWFolBFHMN91W66ZitWxYJZA0MjbQAU0mgyXqR4PXU05Bm+vkuUpXdzpfKxrTcJi0OIW6RjV6VXsO/6ZwPnNp6w+aslrno3V2NvJ56c5VRw/aPsmszudjHY0EDnL/5VeL9jEc5Ise9Nf3TGcjmxHn4Rp6wq3Zhdk0qyb0wp3TIcjWRD+o49XSqjHI+/FDCONQ8utcJeEf7NVN++X9E1gU3OGhx7FPbn3fo7R5rpG80jviqpguSQF1GNvy98KDpvVn3Nn7J40TSZNYae1UhsXr5xJ/An+rZ/4ph/NCexWxU7BLv0uHZMP5QexXFbafiebPU43vwxfpjDf+ojyGgP2ko0qkCH9yQa2ur8V0HfhhHdERplhAuNMkj9etc/MA8yYbL+wrFW82baPghwfi+PM3aPyodbdE3rNHxTe9HjyN4zPkE7ujRO07W/NcsjqOMhd48Ttop8U1oJ8nC7ZcfZCDHXPC7aKe6Uvcn4UZ4rqfBSDIIPwPVk/Mjgx5k7dhJ+Ka2zgeReOLJX3k+4f7hvISOoqAHCAeUmbxm/lCcLac1oadTm/mTO6qeWc3jN+QT22tx8tG7aKdqkDhKTnhftHyKa+CovhiPFcB2BIYicogd9cVN4Afcj0X07QpBetxMvdNimsLmljmAvhqQc+NQGpyPy6pNSjcH2stJY641IIIoQRcRtVcwfbX2aZk0bJWujNReXNIyFpy96QSDtV5w5ZmWqEW+ygkO/XR079jh4RI0jPpFHZCSuzvKKktV+ikGoSwvR/sgrPaDZp6eTkNRTxXZxsvN2uis0UwIxm3jOMtNHIcxVXumYWnLlGTLpB06kzB+FHxuxXVDm8ldfLnGdRGaeT/omrSvmi5Ry1NRzDLspnH1qWQzbDtzaMtyh4sIseBeWuzkAU9U9h5E8zPzTR+k1w6wumGSMjViSIA0A8/yQ6QAHGr7x+vqqiu63Dw5wdUbKnnyLRtuGQB3oIGnwnnTQDIpUHuDPhO31rfQDwtDQMjdvbsVUtlox3Yxz3AaAMnWTyotNsdJdTFaPqpW9uZ3OuttobHfwbb5HeawG/lOQbdRVZSxeyJ2hDAsUi4YFb3JgaSQ+HaMbF0/aDg2fyhz9hVFbBW8wD0XAZeVWrfCwyJZG2aJmNDBcQ0gDHAxaC8XNAxduMqlwAHkpRscT1EqtR5qK2LUtMT3N/B0Qxj9k80pdj5P5la9zTu8lGSkxurWn2caqOD6Yxul2UNeW5Wnc4e9mup9rn/8AFGqQOlXwJ7Bj/wBLg2y/0nHsV3VEwUf0uz8aX+jIr1Rbqeh509TlW/RF9pZ3aWPGXLRwNMutc5xKZphsvHsldP364/s7O7JR0jSdoYQOg8y5e14GeYbBd1LFXymbKPgOFqI8q8cZv+E/u0nyrHbW/MpgtdPLOHGb/hPFoJ8pG7a3/K4nYLz4sLuj3UnA/gt9F1O0JcSviQnZd7qOBH3Pqv8AzIgIGfhyDY4n3inY9PGmbtBI9lKGDzJm7CT8UvCgeUlbxmfJLgQWv8b1m/MJ/CF3jRO2j/KBa6+XadrfmjFJ+5dyU7CpuA4A/dRu4pA7AkEFPJPGx/wcl7n/AAmnivA+COCA8nK3iur2lQBpaPxm8hPYVJbm91L7FLjtlxmGgfE8UDwMl+ZwrcaacoK0OEA8eZu1v5Ud06JgeM35q0ZOLuiJRUlZl7tWA4rYw2nBzg7PJBWha433CvenVkPinMoF1qqcSZji5ppfdI3VeaqHsNulhkEkL42vHjNOKSNBuII1GoVug3aQ2kBmELKKi4TQkEjaKh45MYfurr7Z5rJ/gopShk81+SLZZQfAdyPuPPRO7nlHi8zh8VNs3H2aa+y2xhr4klMYc1Hc7U2Te5tYycCdYe4dbFZRqLb7Fu5Te5BPbJnHO4DrWrNLT5Xq0Rb2lpPhOiYNOM4noZ2hPGBMHWU1tFqEzx5Nhz6CGEu53NCnDN65fUq6kFo7/QrWBsBTWx+LE04oIxnuFGN2nToAvPSrXhjC0eDYDZbGMec/rJARVppeScmPTI3xduWMw1u/kLeCscTYIRdVrmiQjVS5nISdYVQEN98TvRf+ZRdQ8c3z/wAK2lUzlkuBRZ85ikGx1eorIKD79vIaeymgAZp27KkdRSicDysjeM35BcTubdhc3GJx3815/lVqwAbpcvhjLl/VsVVsFp74/baL8XL0qz7n3VbJfX7TKc/2bFaGpWr4FhwH/q4f+T+m5XlUnc8P0qPU2U9AHarst0NDzp6lQ30cEGawvcwVfCRINOKKiT+Uk0/dXDYZLvCeOLeOanavUDguDb5G9/JYXutFnaXWVxJIaKmzk5QQL+D0OzZDmJ4V6Tl7onahUS9rK8LTTy1OM35peFr48Tto+RUfDhY0uddtuWUYSrla13IFhu9zabfA/uRHYQOwJeA/CI4r/wAy12WqPPGOSg6gsjJojmc3YSe3sS4sZQ2maZuyp7CgWgDyr28Zv+EMkZmkeOX8qytlOabnA+IUgQWivlWO2t+aOCr4sLthoepZO+PjRu2gfNNMBzxRnZd2BSQILOPufVf8wlxAPFmbsNR2pvBfhOGx/ZjJKD8ZvJUeyoJHcIB5SRvGb8gl4f8AFY7jAj3kwWkDyrhxm/MLJwpPlI3bR/lSBBFXxYXc47Egsw+59ST5o4GviQnYQD1I4D8I+i/8yECOhbnbMOZw6inx25zLm2iZnIQOiiZk++b09hS9008q4cZv+FN2iLIWS2Oflna/j1PW4pG2aviwu6PdSi0E+UjdtHwJTSyvk4nbKjsCly5Jsh/cw+6Hov8AmE9sQGWOYcV1e0rG2Ifcn0XnqxktB5s7ec9hRAyOe0ePO3jC72UNtYzT87fzJnDgeVeOO0fALIy0k+VY7a35qSTbwfKcY9+3bi5ditGAH1bIcv2p1VoxirOD3Gp/V7adVys+5xtWPz1mfTXc0DqVqepSt4Fq3KwVnLvMicOWRzaf03K3KMwDgwwsON4bzV2q6jW8g6SVJrfFWR5sndgkc2qVCsQV+173+D5CS6xwVJqS1gaSdraFRdp3n8GuyQuZxJZeouIV0QquKeqLKTWjOb2jeMsh8Ca0MOsxuHTGD0qMn3iT5O2evD2tkHUutoVHRg9iyqzW5xKfeUtoriS2d+10jT7BHSo2fetwkzyIfxJY/eLSu/oVH01Nl11E0eb59yFvZ4VjtHosx/Yqo6aKSPw45Y+PG5vtNC9QURRc30kdmXXVS4PLbMJ6JOlZ24RPnr0lasEQyfrIY38ZjXdYUVad77B78tkhHFZiH+Sio+ke0i66r4ODswofOBT+7gcrWO2tXYrRvQ4OdkjfHxJZPecQo20byVmPgT2hm0xuHsA9Kq+mqLRl11ENzlomizxt5CB1JzXRnM4bHH4q/T7yD/EtYOp8XaH9ijZ95m2NvbJA/wBJ7T/TI6VzdGqti3epvcrAe3NK8bSO0LICc03O0dhCkp97TCLPIY3EljPQ5wPQo6fctbWeFZJ+SNzhzsqq2qLWJZTg9xHxOOeN21p+BWM2Q/dRnYaHqC05onx+Gx8fHYW+00JsVrGZ3MfgVGJrVF8uTd7m/CeOK+vvFGJT71vJX3VgFtOk9B6wntwm4Z+gdgUqaDRl7pzcL6zfzJ7XE54nbR8isbcKuOvnWM2ipva3mCnERYkbG4NqSGD0a81wXUd7zA54Bkzx4WM9oP77icbmIoqFuL3MyW6TIW2dppI8CgcM8bTS9xyHzQa5aA9ujjDQAAAAAABkAFwC10IPyZl6iovFD0IQtZjBCEIAQhCAEIQgBCEIAQhCAEIQgBCEIAQhCAElEIQAQtO04Es8n6yCJ/GjY7rCEICLtG99g9+WyRDijE9ghRNs3osHuyMkj4kr/fLghCrgi9iylJbml/2Wsmaa0j0oz/61u4O3pbDG7GcJJiM0r6t9VgaDsNUIVe3FPQnHLkucFnaxoaxoa0Cga0ANAGQAC4BZEIXQoCEIQH//2Q=="/>
          <p:cNvSpPr>
            <a:spLocks noChangeAspect="1" noChangeArrowheads="1"/>
          </p:cNvSpPr>
          <p:nvPr/>
        </p:nvSpPr>
        <p:spPr bwMode="auto">
          <a:xfrm>
            <a:off x="0" y="-1057275"/>
            <a:ext cx="2095500" cy="218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7" name="AutoShape 9" descr="data:image/jpeg;base64,/9j/4AAQSkZJRgABAQAAAQABAAD/2wCEAAkGBhQSERUUExQWFBQVFBQXGBcXGBgbFRUXFRQVFRQXHBsaGyceHxkjHBQXHy8gIycpLCwsFx4xNTAqNSYrLCkBCQoKDgwOGg8PGiwkHyQsLywsLC8vLCwsLC8sLSwsLCwpLCwpLCkpKSwpKSwpLCwpLCksKSksKSksLCwsKSwsLP/AABEIAOUA3AMBIgACEQEDEQH/xAAcAAABBAMBAAAAAAAAAAAAAAAAAQIFBgMEBwj/xABOEAABAwECBwkNBAkDBAMAAAABAAIDEQQhBRIxQVFhcQYHE3KBkaGxwRQiMkJDUoKSssLR4fAjU2PiJDNEYpOis9LxNFSDFhdzwxWjpP/EABkBAQADAQEAAAAAAAAAAAAAAAABAgQDBf/EAC0RAAIBAgUDAwQCAwEAAAAAAAABAgMREiExQVEEEzIUImFxkaGxUoEjctFC/9oADAMBAAIRAxEAPwDuKEIQAhCEAIQhACEIQGvb7YIo3PORtK3E0BIBJoCcUVqTmAJS2W1h9aEGlLxeDXODnHaDoWdRkuDeD76ABumMUDTrbma7oOfM4ASaFq2O3h40HIa3XjKKHIRoN/JQraQAhCEAIQhACEIQAhCEAIQhACEIQAhCEAIQhACEIQAhCEAIQhACEIQAhCEBo2ywVOPHQPurXwXgZA6mcZnC8axcnWO3B1QahzbiDSrdFaacxFxW4tS3WDHo5pxZG1xXUrlytcM7DnHKKEAoDbQoyx28gljxivaKlta3ZMZp8ZnS3IVJB1UAqEIQAhCEAIQhACEIQAhCEAIQhACEIQAhCEAIQkKAVC1ZcKRNNHSxtOgvaD0lYHbobMMtoh/iN+Ki6JsyRQop26myj9oi9YHqTf8Aq2yffs5z8FGJck4ZcEuhQ/8A1dZPv2c5+CUbrLJ9/HzpijyMMuCXQotu6iyn9oi9cLI3dDZj5eH+Iz4piXJGF8Ga34PEraXtcDVrx4THUucPhkIuNyjrJb3sfwcoAfmpcyUaWV8F+lv0N9uF4TkmjPpt+KS1MimaWuLXA6HCoOYihuKtcixtxyAioTlANtj7O4NmNWE0bMchzBsmh2h/PrnI5QQgHoQhACEIQAhCEAIQhACEIQAhCEALHaLQ2Npc9wa1oJJJoABnJWRU/dnO6R4haSGtbjuoaGtDi0OYg4jQcxmDhQtBAEpJupiLyxrquGVrWvkkGiscbXOb6VDqVW3X7p3ktj79jHNqcZskbnX0p3waS3ZdferFuDwcyOyNe1oHDEyXCnek0iF2iMM5anOVOWmwxyUx2MfTJjNDqbKhc5xco2TOlOShK7VzjDbTH5o53f3J4mZ5o/m/uXXDgGz/AHEP8NnwTDucsv8At4P4Uf8AasvpXybPWLg5P3Q3zBzO+Kc60M81vMV1U7mbL/toP4TPgmHcnZD+zReoFHpXyT61cHK+6GaG8xQLQzQ3md8V09+4uxnyDBsxh1FYnbg7GfI80ko6np6V/BPrI8M5wJ49DOd39yf3RH5rOf4kq/Sb3VjORjxskk7SVru3s7NmdK3Y9p9phUeml8FvWQ+Sl8M05ABsxR7qcH6HSDY/4NCtrt7CHNNMP4Z9xYX72AzWh3LG09TgnYmT6mkyrvbUU4SSmgmo6wnxzStpi2iVtMnfPFBoudkU6/eylHg2lvLG4dTysDt721jwZIj6cg9wqvZqInv0WaLMMWtvg2p3KSfaaVsM3U24eUa7aI+wBYbVuQtsbS7Ea+gr3jwTyAgErVs+CLRIAWx41a0o6O/SPDy6tqm1Vci9B8E1Fu5tg8KJjhqa8dIcQtmPfJcP1lnpsf2Fvaq7Jge1N/Z5ORhPs1Wu60TM8NkjdrXgD1gEVSqt/wADtUHx9y9Qb41nPhMlZ6II6HV6Fv2fdnZH5JmjjBzfaAC5ccKtOXFO0N7DVP4eN3ijkLh11Csq81rYo+kpvRs7FZ7fHJ4EjH8VwPUVsVXFm2eNxuqDpq0/BWzcoZ7P30hnfG9gI73hIm5xTEkc8G/zRrC7U6zm7NGar0/bV7l9Qoyx4fjkqGuBIyhpq4bWEB45lIxyBwqDUHOtJlHIQhACoW6W1Bslrd92xh9Z0N3/AOV6vhXL90r8Ztsp488UO3GNpp/WZ0IDoWAbNwdlgZ5kMTfVY0di3i6i1LVhKOK5zgDmbW/VdoUBhrCT5G0imjYdJ76mwZK6zzKkpqJeMHIlsIbp7PBThZWtrkrlI00y01rQfvhWIeWHM74LnGENxpkeXPtVSbyeDkdU6zfVa79wDT+0H+FJyZlldepfJGlUI73OlHfKsP3w5nfBJ/3MsP3w5j8FzJu96z/cV/4pP7UHcDotIH/HJ/ao71Tgt2IfJ04b5VhPlm/zfBPG+HYz5ZvT8Fyp293X9oZ/DkHuph3vCP2iLlDx1hO9U4HYgdeZu7sh8s3p+CyN3Z2U5Jmes3tK49BuFIdV00Lm33CUMNc15a7qW03cYzzh6NpiNNNxa2qsqtR8FJUoLk64zdTZzkkafTZ/cs7MPQnI8HZf1LjDtwklRimTFvqRwTjqoBLfzilM+Y/6JmGV8o/4nn2SVbuz4X3K9uHLO2NwrGchPqu+CeLfH57eUgda4TJuftDMkvKWStptxox28iyQttzMlpZd+MG9oVu7L+JHajyd2bM05HA7CCoPC+AnBxls9zze6M3Mkyeq+646tNC3k1p3S22AAyPaQ40FXiQ3CtbnEDlWSzb5lpbkxORoHUAqvqYxdpKwVBvRnV8B7omygtd3rmnFcHXPa67vXjMbxQ5DUaW406uHnfCL5OEkiaZAMXGBcCRoPfUIvNxBF50ms3Yd9fFABD6DSWu9wHncrLqab3IfTzWx1Gaysf4TWu2gHrUfNuWsj/Cs8J18G0HnAqqtZ99SI5TTa2nSHu6lK2bd/A7xmesR7bGjpV8cGUwTRsO3BWOtREWn92SQdGNToW5Z9y1mjaGsiDKZC0kPvNSccHGJ11RBujifkqeLR/8ATLlmZh2AuxeFYHHI1xxXH0XUKslHYiUpPJ3I7CeCcUYziZWNvq/9bF+814o4gZ6nGykOuosOB8IubNiONQ80vy419CSLq96QTnrG67GVlKpdq+zlaPNJp/wyBw/+uKPmVipdUICFJAjiuHYYw2SJI2g45tYmxr6DEis3B4pznHicf8rpO+DhvuezADLI7Fuy4oa5zupo5VxuyuLnlziCdN15Kx9TVcfZHVmvp6Sl7mTdnwnKBQuqSakm8knOTnOtZThB+noHwUbwhzdH+EcIdvIsyubyTFvf5x5m/BAtz/OPMPgo/GP0UvCHSpFyR7uf5x5h8EotztPQFG8IctevsS8KfqqE3JRttf8AVErbc8BRYlOkc/xCBKdXP8lIuS3/AMi/QOn4pRhF2ivKVFd0bOdPMx+ipuyCR7uBysHR2hZGYRAyNI2UHVRRItB+j805trP1RLsZE5HhlwyOlHpO/uKyjDROVxPGaw+0wqBFq+rlk7o29BU4mRhi9iZfamOytidtbQ/yuataTBtndlgZ6LnA9IctIWn6onNl0EcxUXGCOxkfuYsrvEkZsLSOnFWrJuKhPgzOHHY7raCFtMtJ09ay92nUeT4KLR4GD5IWTcW+v2c0TtWOAeZ1D0LUtO4u1Nv4M7W39ICs4txNzgCPSHxT4raxuQFvFqPZIUOEWRhktGVqwYDnJDA1xcdNQ1uupuA1ro+DLBwcAie4y5a414NcwBr3ozAqMs+GvxCa5n1PtX9KlbLhJrzinvXZr7nUvuOnUelXiktDhWUtzJC58F8BoB5JxPBO1D7s6C27SCo3CuE2yvY5tRjTvYWm5zHSWUNxDrxg7rzqVeFXsOnFcHZMWewynWA+eJ3QWcwWqlJ3szHJHTIZMZoIzgHnFU9aeCD9hF/42DlDQD0hbi7nI5xvzWGV0UEjB3kbniTUJODDTztpy61zawOy109S61vuWjFwfTz5om8xL/cXJMHjvQvO6hf5V9D0OmfsN/GP1VFdNeZY2uvvWQOVDuP5EgB0BAI086OVCRaHQOhPDaJlfr6KSv1UKQZCQm4+opKpoJ0ILjy4Z0oeE0NTg1SBwcPopa61jrRK2MkgAEkm4C8muQUyoLj8XX9c6fiBWjB24XFZwtskEEYvIJAcB+843NOq8ps27XBllus8HDuHjEAD1pKu5m0XTt2zk7HHvLSKuVlsJzAnkI6kvfDKHBTEm/LLWjLPE0a3uPVip0W/JIbpLKx4z4r3Doc1wUf4/wCX4GOf8fyQ9TrSlztPSrFBuywXabpoXWdx8bFo31o/ebRZrZuIxmcLZJWzxnIKtJOxwOKejYmB6xdyyrR0lkVkPdpSiZD4y0lrgWuFxBFCDsKaVzudx7gDl7FnwbMSDGXmrbwb9oIuyi7PoWkWp1nOLMw6bj9co5lV5WZKLxgXCXDRkO8NhxX5qmlQ4aj2FaO6vBb3Rua0gOkh72puDo7TZXtryOd0rHgyTFtWqSIjlYQ4dBK2d0+Ew3g2nzXjkOKCOhd4yw5mGdK88KLJuTw7HM18TSRJC9wc05QHPcWEZiKXcisC49uCwhTCxpklbM067uFHsLsK00Z443M9aChOyOdb889LPA3TK53qxuHvrm9jaMUbBk+ave/bL/pW6pz/AEgqJZ8g2BY6udVmqhlAzlv0UgaUVOvlShyqdhRJpSl2ooqnAbOZAM4TV1J4fq6k6n1T4oI+rvihI3hEolSgpWoBQ/UkfLdcnDlSOIUoGOMvcQAKkkAACpJOQCivUbIcEwCWYCS1vBxGA+DpAOZo8Z+fIKrV3EWBkTJbdN4EQcGbQO+I0m8NGsnQqXhfCslplfNJlcbtDWiuK0agO05SV0clTjfd6HBp1JYdlqMw7h6a1vx55Ma/vWDwGDQ1taDblOclY7Fgh0h724eccmvIKnk6FlwVYTI7UM2lXjB+DABSgupxW6tZ1dSrGF/dMTqKPtgitxbm4h4bi46qDqr1rZOALPTwXc7virc2wMuqK7bugdqe+yszAc3zXdYUsomdzm9yhS7lo3fq3kHQfnTrK1IO68HvL4XObeK0vY7QHtNK7CAdGldBmwS1wyDq6vmtF0WJc8YzaUvygHNfcRqNxTBB5xyZPckspZoy4OwzZ8Ls4OQCC2NHekZH0y4pyubpYTjDKDlKrNvsMsEhilFHDmcMxBzg/V4IGruhwCYSJ4HODahwxSasINxBy5btLTQGtQVb8GW5uGLIWPIbbIRUOyY4zO4riKOHiuodAVJRcnZ+X7OsJ4P9f0VSh0lYpWeCam5wzpTEQS11Q9pIcL6gi43JJ4qsN5zde1Z5aGxalja4Nls76+VDeSRpZ2rV3fRSkxOjY91McHEa51K4pFQ0E0uPMiV32DH52mN3quaVbHi9dLYroz1m4yTRTt7HB0kmEGyOY9oijeXFzXABxYIwLxlIfWmgLs6ru5V3fzjXE7nYWf8ArViWujFRjZGKrNyldnI9+l5M9nboiefWeB7qreCcHPnkbEwAvdWgJAFzS437AVY9+C+1xClaQN2XySatSqliwhNC9r424rm3hzXNqKgg3OuyE5ljnbuu5rpX7asTD9yk4jdJiAsZXGc17bsUVddWt2xRNNfQCtyHdfaWMewBwbJXHHBxHGqKHI3Leo02oZ2PHoH4JJw2Lxxf+jbdZHgNJYQHCrSWkB2ihyHkWM3ZQQdamLHvgFjYGvDXCzkGOtWG5hZR1AQRQ0yA61H4TwwLRK6UujBeakNyaM5JR4bZMJybzRhDtf1zIqKrewNhNkLnFzIpagCj2h7Rn0ihyXiuxZsM2izupwONWtTjMY0DUCxwBHo8uZEk1e5OJ3tYi3HVzoB1dKyWaMF7A6gaXtxrx4JcA46rqq1twDYH2osbaAIuDqDjNpjYw8dwxch8HKrRi5ESmo6lRrq6UPdqFdqyWiEBzg28AkA3Xiqy4IgDrRA0jwpogdhkbVQlnYs3lctG71/c9js1jbcSMZ+vEy873E7WqkTx0Y0X1c4ddeoFWvfGeX2+nmRRgcuM8+0oG22f7WFtLsY9Ap2q01im/sUpq1NfOZNbmrDRuNnJo3V5x6aK0RtAAoLhk+P12KIsEjWNjDnBpLK3nzqnropBttZcA5tNRGele1dJamU2HSD6+rgiufNy5dvKtG22ugGI3He4gNa28uccgGwBNn3NW4Nxzik5cRjrxq8Gh+sqmMWyMtySa+ukHPX45uW5NnaHXUv6vr61QWC8LuLqOy3i+43ZWkfXUp9rq9mu67tCrnoS1YhXw0JY7wH3UN4BpTmNaHUVT45n4OtrZG1o01xT40brnsJ2Aja0HQr7hKOoJ5etVTddFjxMkzg0PKD2s/mK6SvKGLdCDs7bMnd3libjRWuKhjna2pzVLasdytpzHSqu68G8XhWnc87urAssRvdZy7F1BlJW9DnN5FV48m265Z6qWvJrot2wvY34O+spF57x3RXZoVwhfjMa7zmtPO0HtVPwMaxEcYfXOrPgV9bPEfw2j1e97FEHp9B1GhN7mX0tEg0xRn1XyD3lZ1VMAH9L2wP/AJZI/wC5WtbYeJ50tTj2+4a21l1fsI9n6yX4qliD8J3oydmMrlvtO/Tm3VHAx6h4UlypYhH3cg4r69pXn1fNm+l4IcWU8Wduyp7CjhQPKSN4zfkElKZ528n5UNtn4zhxm/4XM6GRtszcO07W/mTsdxzwu2j5FMZayfKxu2j5lLi18WB3JT3VIFER+6iPFdTsCOCP3LvRkr7yTuf8FnovA7QjgQPJSDivJ94pYkWlPFmbsv7CjhAPHkHGb8glBAzzt5Kj2Ud0geXI4zP8KSB7bUc0zeVv5lvYEtjharO4ujIE8JNKg04RtVod0E+VjdtHzKZIx2UNgcReCDQ1GQ3tUxydyJZqxeN3keLbyTcHRxO20Bb7qicKMxZIXZseh5QdWpWHdsRNFZbWBc9mK7UXAPAqNB4QKHwhBwtnqL3AAi/xm39i7yynL7kU86a+xN2VtWtDgD3oF9MoBHWs0lhYbsRtaDML8yj8E2wSRAjRXqxuUGh9JSbJKkV+rqEK8tcjI1ZmOCWCyPE7y2NoGLjm5oL6UqTcPBLa66Z1YDuzsgZjutMAZp4WOntKu26JsrHMe0OY4UcDkNcoIzV6xUaqX/2kshfjCSZoJ8AFh5KltadOtdYVVFWZzlFslILd3TM18fjuko4ZC1lpnbE7libHzhWFolBFHMN91W66ZitWxYJZA0MjbQAU0mgyXqR4PXU05Bm+vkuUpXdzpfKxrTcJi0OIW6RjV6VXsO/6ZwPnNp6w+aslrno3V2NvJ56c5VRw/aPsmszudjHY0EDnL/5VeL9jEc5Ise9Nf3TGcjmxHn4Rp6wq3Zhdk0qyb0wp3TIcjWRD+o49XSqjHI+/FDCONQ8utcJeEf7NVN++X9E1gU3OGhx7FPbn3fo7R5rpG80jviqpguSQF1GNvy98KDpvVn3Nn7J40TSZNYae1UhsXr5xJ/An+rZ/4ph/NCexWxU7BLv0uHZMP5QexXFbafiebPU43vwxfpjDf+ojyGgP2ko0qkCH9yQa2ur8V0HfhhHdERplhAuNMkj9etc/MA8yYbL+wrFW82baPghwfi+PM3aPyodbdE3rNHxTe9HjyN4zPkE7ujRO07W/NcsjqOMhd48Ttop8U1oJ8nC7ZcfZCDHXPC7aKe6Uvcn4UZ4rqfBSDIIPwPVk/Mjgx5k7dhJ+Ka2zgeReOLJX3k+4f7hvISOoqAHCAeUmbxm/lCcLac1oadTm/mTO6qeWc3jN+QT22tx8tG7aKdqkDhKTnhftHyKa+CovhiPFcB2BIYicogd9cVN4Afcj0X07QpBetxMvdNimsLmljmAvhqQc+NQGpyPy6pNSjcH2stJY641IIIoQRcRtVcwfbX2aZk0bJWujNReXNIyFpy96QSDtV5w5ZmWqEW+ygkO/XR079jh4RI0jPpFHZCSuzvKKktV+ikGoSwvR/sgrPaDZp6eTkNRTxXZxsvN2uis0UwIxm3jOMtNHIcxVXumYWnLlGTLpB06kzB+FHxuxXVDm8ldfLnGdRGaeT/omrSvmi5Ry1NRzDLspnH1qWQzbDtzaMtyh4sIseBeWuzkAU9U9h5E8zPzTR+k1w6wumGSMjViSIA0A8/yQ6QAHGr7x+vqqiu63Dw5wdUbKnnyLRtuGQB3oIGnwnnTQDIpUHuDPhO31rfQDwtDQMjdvbsVUtlox3Yxz3AaAMnWTyotNsdJdTFaPqpW9uZ3OuttobHfwbb5HeawG/lOQbdRVZSxeyJ2hDAsUi4YFb3JgaSQ+HaMbF0/aDg2fyhz9hVFbBW8wD0XAZeVWrfCwyJZG2aJmNDBcQ0gDHAxaC8XNAxduMqlwAHkpRscT1EqtR5qK2LUtMT3N/B0Qxj9k80pdj5P5la9zTu8lGSkxurWn2caqOD6Yxul2UNeW5Wnc4e9mup9rn/8AFGqQOlXwJ7Bj/wBLg2y/0nHsV3VEwUf0uz8aX+jIr1Rbqeh509TlW/RF9pZ3aWPGXLRwNMutc5xKZphsvHsldP364/s7O7JR0jSdoYQOg8y5e14GeYbBd1LFXymbKPgOFqI8q8cZv+E/u0nyrHbW/MpgtdPLOHGb/hPFoJ8pG7a3/K4nYLz4sLuj3UnA/gt9F1O0JcSviQnZd7qOBH3Pqv8AzIgIGfhyDY4n3inY9PGmbtBI9lKGDzJm7CT8UvCgeUlbxmfJLgQWv8b1m/MJ/CF3jRO2j/KBa6+XadrfmjFJ+5dyU7CpuA4A/dRu4pA7AkEFPJPGx/wcl7n/AAmnivA+COCA8nK3iur2lQBpaPxm8hPYVJbm91L7FLjtlxmGgfE8UDwMl+ZwrcaacoK0OEA8eZu1v5Ud06JgeM35q0ZOLuiJRUlZl7tWA4rYw2nBzg7PJBWha433CvenVkPinMoF1qqcSZji5ppfdI3VeaqHsNulhkEkL42vHjNOKSNBuII1GoVug3aQ2kBmELKKi4TQkEjaKh45MYfurr7Z5rJ/gopShk81+SLZZQfAdyPuPPRO7nlHi8zh8VNs3H2aa+y2xhr4klMYc1Hc7U2Te5tYycCdYe4dbFZRqLb7Fu5Te5BPbJnHO4DrWrNLT5Xq0Rb2lpPhOiYNOM4noZ2hPGBMHWU1tFqEzx5Nhz6CGEu53NCnDN65fUq6kFo7/QrWBsBTWx+LE04oIxnuFGN2nToAvPSrXhjC0eDYDZbGMec/rJARVppeScmPTI3xduWMw1u/kLeCscTYIRdVrmiQjVS5nISdYVQEN98TvRf+ZRdQ8c3z/wAK2lUzlkuBRZ85ikGx1eorIKD79vIaeymgAZp27KkdRSicDysjeM35BcTubdhc3GJx3815/lVqwAbpcvhjLl/VsVVsFp74/baL8XL0qz7n3VbJfX7TKc/2bFaGpWr4FhwH/q4f+T+m5XlUnc8P0qPU2U9AHarst0NDzp6lQ30cEGawvcwVfCRINOKKiT+Uk0/dXDYZLvCeOLeOanavUDguDb5G9/JYXutFnaXWVxJIaKmzk5QQL+D0OzZDmJ4V6Tl7onahUS9rK8LTTy1OM35peFr48Tto+RUfDhY0uddtuWUYSrla13IFhu9zabfA/uRHYQOwJeA/CI4r/wAy12WqPPGOSg6gsjJojmc3YSe3sS4sZQ2maZuyp7CgWgDyr28Zv+EMkZmkeOX8qytlOabnA+IUgQWivlWO2t+aOCr4sLthoepZO+PjRu2gfNNMBzxRnZd2BSQILOPufVf8wlxAPFmbsNR2pvBfhOGx/ZjJKD8ZvJUeyoJHcIB5SRvGb8gl4f8AFY7jAj3kwWkDyrhxm/MLJwpPlI3bR/lSBBFXxYXc47Egsw+59ST5o4GviQnYQD1I4D8I+i/8yECOhbnbMOZw6inx25zLm2iZnIQOiiZk++b09hS9008q4cZv+FN2iLIWS2Oflna/j1PW4pG2aviwu6PdSi0E+UjdtHwJTSyvk4nbKjsCly5Jsh/cw+6Hov8AmE9sQGWOYcV1e0rG2Ifcn0XnqxktB5s7ec9hRAyOe0ePO3jC72UNtYzT87fzJnDgeVeOO0fALIy0k+VY7a35qSTbwfKcY9+3bi5ditGAH1bIcv2p1VoxirOD3Gp/V7adVys+5xtWPz1mfTXc0DqVqepSt4Fq3KwVnLvMicOWRzaf03K3KMwDgwwsON4bzV2q6jW8g6SVJrfFWR5sndgkc2qVCsQV+173+D5CS6xwVJqS1gaSdraFRdp3n8GuyQuZxJZeouIV0QquKeqLKTWjOb2jeMsh8Ca0MOsxuHTGD0qMn3iT5O2evD2tkHUutoVHRg9iyqzW5xKfeUtoriS2d+10jT7BHSo2fetwkzyIfxJY/eLSu/oVH01Nl11E0eb59yFvZ4VjtHosx/Yqo6aKSPw45Y+PG5vtNC9QURRc30kdmXXVS4PLbMJ6JOlZ24RPnr0lasEQyfrIY38ZjXdYUVad77B78tkhHFZiH+Sio+ke0i66r4ODswofOBT+7gcrWO2tXYrRvQ4OdkjfHxJZPecQo20byVmPgT2hm0xuHsA9Kq+mqLRl11ENzlomizxt5CB1JzXRnM4bHH4q/T7yD/EtYOp8XaH9ijZ95m2NvbJA/wBJ7T/TI6VzdGqti3epvcrAe3NK8bSO0LICc03O0dhCkp97TCLPIY3EljPQ5wPQo6fctbWeFZJ+SNzhzsqq2qLWJZTg9xHxOOeN21p+BWM2Q/dRnYaHqC05onx+Gx8fHYW+00JsVrGZ3MfgVGJrVF8uTd7m/CeOK+vvFGJT71vJX3VgFtOk9B6wntwm4Z+gdgUqaDRl7pzcL6zfzJ7XE54nbR8isbcKuOvnWM2ipva3mCnERYkbG4NqSGD0a81wXUd7zA54Bkzx4WM9oP77icbmIoqFuL3MyW6TIW2dppI8CgcM8bTS9xyHzQa5aA9ujjDQAAAAAABkAFwC10IPyZl6iovFD0IQtZjBCEIAQhCAEIQgBCEIAQhCAEIQgBCEIAQhCAElEIQAQtO04Es8n6yCJ/GjY7rCEICLtG99g9+WyRDijE9ghRNs3osHuyMkj4kr/fLghCrgi9iylJbml/2Wsmaa0j0oz/61u4O3pbDG7GcJJiM0r6t9VgaDsNUIVe3FPQnHLkucFnaxoaxoa0Cga0ANAGQAC4BZEIXQoCEIQH//2Q=="/>
          <p:cNvSpPr>
            <a:spLocks noChangeAspect="1" noChangeArrowheads="1"/>
          </p:cNvSpPr>
          <p:nvPr/>
        </p:nvSpPr>
        <p:spPr bwMode="auto">
          <a:xfrm>
            <a:off x="0" y="-1057275"/>
            <a:ext cx="2095500" cy="218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200400" y="4648200"/>
            <a:ext cx="5334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00400" y="5105400"/>
            <a:ext cx="5334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2513806" y="4876800"/>
            <a:ext cx="4579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200400" y="4114800"/>
            <a:ext cx="4572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DZ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3429000" y="48768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962400" y="48768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4420394" y="4876800"/>
            <a:ext cx="456406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105400" y="3810000"/>
            <a:ext cx="457200" cy="205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5105400" y="42672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105400" y="5486400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096000" y="3429000"/>
            <a:ext cx="533400" cy="2133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6096000" y="38100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096000" y="41910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162800" y="3429000"/>
            <a:ext cx="5334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8306594" y="4876006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849394" y="4876006"/>
            <a:ext cx="45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162800" y="38862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2" idx="1"/>
            <a:endCxn id="42" idx="3"/>
          </p:cNvCxnSpPr>
          <p:nvPr/>
        </p:nvCxnSpPr>
        <p:spPr>
          <a:xfrm rot="10800000" flipH="1">
            <a:off x="7162800" y="4267200"/>
            <a:ext cx="533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us.123rf.com/400wm/400/400/clairev/clairev1108/clairev110800039/10354189-szkoa--a-motywu-ram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1"/>
            <a:ext cx="93726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0"/>
            <a:ext cx="8229600" cy="1143000"/>
          </a:xfrm>
        </p:spPr>
        <p:txBody>
          <a:bodyPr/>
          <a:lstStyle/>
          <a:p>
            <a:r>
              <a:rPr lang="az-Latn-AZ" b="1" dirty="0" smtClean="0">
                <a:solidFill>
                  <a:schemeClr val="accent6"/>
                </a:solidFill>
              </a:rPr>
              <a:t>EV   TAPŞIRIĞI</a:t>
            </a:r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8" name="Picture 33" descr="солнце смеётс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1219200" cy="118745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971800" y="2438400"/>
            <a:ext cx="28956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981200" y="2667000"/>
            <a:ext cx="4114800" cy="1935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z-Latn-AZ" dirty="0" smtClean="0"/>
              <a:t>Gündəlik aldığınız informasiyaları növünə görə ayırmaq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az-Latn-AZ" b="1" dirty="0" smtClean="0">
                <a:solidFill>
                  <a:schemeClr val="accent6"/>
                </a:solidFill>
                <a:latin typeface="Algerian" pitchFamily="82" charset="0"/>
              </a:rPr>
              <a:t>QİYMƏTLƏNDİRMƏ</a:t>
            </a:r>
            <a:endParaRPr lang="en-US" b="1" dirty="0">
              <a:solidFill>
                <a:schemeClr val="accent6"/>
              </a:solidFill>
              <a:latin typeface="Algerian" pitchFamily="8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990602"/>
          <a:ext cx="9144001" cy="5873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2"/>
                <a:gridCol w="990600"/>
                <a:gridCol w="838200"/>
                <a:gridCol w="762000"/>
                <a:gridCol w="2285999"/>
                <a:gridCol w="1905000"/>
                <a:gridCol w="1676400"/>
              </a:tblGrid>
              <a:tr h="15645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z-Latn-AZ" sz="2000" b="1" kern="1200" baseline="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z-Latn-A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z-Latn-AZ" dirty="0" smtClean="0"/>
                    </a:p>
                  </a:txBody>
                  <a:tcPr/>
                </a:tc>
              </a:tr>
              <a:tr h="673974">
                <a:tc>
                  <a:txBody>
                    <a:bodyPr/>
                    <a:lstStyle/>
                    <a:p>
                      <a:r>
                        <a:rPr lang="az-Latn-AZ" sz="2400" dirty="0" smtClean="0"/>
                        <a:t>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3974">
                <a:tc>
                  <a:txBody>
                    <a:bodyPr/>
                    <a:lstStyle/>
                    <a:p>
                      <a:r>
                        <a:rPr lang="az-Latn-AZ" dirty="0" smtClean="0"/>
                        <a:t>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73974">
                <a:tc>
                  <a:txBody>
                    <a:bodyPr/>
                    <a:lstStyle/>
                    <a:p>
                      <a:r>
                        <a:rPr lang="az-Latn-AZ" dirty="0" smtClean="0"/>
                        <a:t>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8759">
                <a:tc>
                  <a:txBody>
                    <a:bodyPr/>
                    <a:lstStyle/>
                    <a:p>
                      <a:r>
                        <a:rPr lang="az-Latn-AZ" dirty="0" smtClean="0"/>
                        <a:t>Iv</a:t>
                      </a:r>
                    </a:p>
                    <a:p>
                      <a:endParaRPr lang="az-Latn-AZ" dirty="0" smtClean="0"/>
                    </a:p>
                    <a:p>
                      <a:endParaRPr lang="az-Latn-A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3974">
                <a:tc>
                  <a:txBody>
                    <a:bodyPr/>
                    <a:lstStyle/>
                    <a:p>
                      <a:r>
                        <a:rPr lang="az-Latn-AZ" dirty="0" smtClean="0"/>
                        <a:t>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3974">
                <a:tc>
                  <a:txBody>
                    <a:bodyPr/>
                    <a:lstStyle/>
                    <a:p>
                      <a:r>
                        <a:rPr lang="az-Latn-AZ" dirty="0" smtClean="0"/>
                        <a:t>VI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 rot="16200000">
            <a:off x="381000" y="1447800"/>
            <a:ext cx="167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ƏMƏKDAŞLIQ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6200000">
            <a:off x="1257300" y="1562100"/>
            <a:ext cx="16764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DİNLƏMƏ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16200000">
            <a:off x="2376299" y="1433701"/>
            <a:ext cx="119100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az-Latn-AZ" sz="2000" b="1" dirty="0" smtClean="0">
                <a:solidFill>
                  <a:schemeClr val="bg1"/>
                </a:solidFill>
              </a:rPr>
              <a:t>NİZAM-İNTİZAM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16200000">
            <a:off x="-609600" y="1371600"/>
            <a:ext cx="1981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Latn-A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QRUPUN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№ </a:t>
            </a:r>
            <a:r>
              <a:rPr kumimoji="0" lang="az-Latn-AZ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Sİ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429000" y="1143000"/>
            <a:ext cx="2057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z-Latn-AZ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Çıxış edən qrupun təqdimatına edilən əlavə düzəlişlər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791200" y="1066800"/>
            <a:ext cx="1447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az-Latn-AZ" b="1" dirty="0" smtClean="0">
                <a:solidFill>
                  <a:schemeClr val="bg1"/>
                </a:solidFill>
              </a:rPr>
              <a:t>İŞİN DÜZGÜN YERİNƏ YETİRİLMƏSİ</a:t>
            </a:r>
          </a:p>
          <a:p>
            <a:pPr algn="ctr"/>
            <a:r>
              <a:rPr lang="az-Latn-AZ" b="1" dirty="0" smtClean="0">
                <a:solidFill>
                  <a:schemeClr val="bg1"/>
                </a:solidFill>
              </a:rPr>
              <a:t>VƏ TAMLIĞI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696200" y="1066800"/>
            <a:ext cx="1447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az-Latn-AZ" sz="2000" b="1" dirty="0" smtClean="0">
                <a:solidFill>
                  <a:schemeClr val="bg1"/>
                </a:solidFill>
              </a:rPr>
              <a:t>ÜMUMİ </a:t>
            </a:r>
          </a:p>
          <a:p>
            <a:pPr algn="ctr"/>
            <a:r>
              <a:rPr lang="az-Latn-AZ" sz="2000" b="1" dirty="0" smtClean="0">
                <a:solidFill>
                  <a:schemeClr val="bg1"/>
                </a:solidFill>
              </a:rPr>
              <a:t>NƏTİCƏ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  <p:pic>
        <p:nvPicPr>
          <p:cNvPr id="39938" name="Picture 2" descr="https://encrypted-tbn3.gstatic.com/images?q=tbn:ANd9GcQKnBeWffxRINPmdDboscyJ44UnImYUXwYN3H7bVMIkEHAD-Bx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667000"/>
            <a:ext cx="609600" cy="609600"/>
          </a:xfrm>
          <a:prstGeom prst="rect">
            <a:avLst/>
          </a:prstGeom>
          <a:noFill/>
        </p:spPr>
      </p:pic>
      <p:pic>
        <p:nvPicPr>
          <p:cNvPr id="39940" name="Picture 4" descr="https://encrypted-tbn1.gstatic.com/images?q=tbn:ANd9GcQlczvvIXPe5fuBCVA7rOnVYgQwolmM6F7fTgABLatRlTpBXKT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1" y="3895725"/>
            <a:ext cx="838200" cy="838200"/>
          </a:xfrm>
          <a:prstGeom prst="rect">
            <a:avLst/>
          </a:prstGeom>
          <a:noFill/>
        </p:spPr>
      </p:pic>
      <p:pic>
        <p:nvPicPr>
          <p:cNvPr id="39942" name="Picture 6" descr="https://encrypted-tbn3.gstatic.com/images?q=tbn:ANd9GcTAsEuKUdbiq8SSphD129lyBzY_fxDEwCHWdrbBPvAEPdaajxfut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4724400"/>
            <a:ext cx="941012" cy="704851"/>
          </a:xfrm>
          <a:prstGeom prst="rect">
            <a:avLst/>
          </a:prstGeom>
          <a:noFill/>
        </p:spPr>
      </p:pic>
      <p:pic>
        <p:nvPicPr>
          <p:cNvPr id="39944" name="Picture 8" descr="https://encrypted-tbn2.gstatic.com/images?q=tbn:ANd9GcQTWpxMUmF-QeHX_-beGdjKXZ_ZYDO-GiM8ou7oz_FU8oFe-wu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6943725" y="3724275"/>
            <a:ext cx="2724150" cy="1676400"/>
          </a:xfrm>
          <a:prstGeom prst="rect">
            <a:avLst/>
          </a:prstGeom>
          <a:noFill/>
        </p:spPr>
      </p:pic>
      <p:pic>
        <p:nvPicPr>
          <p:cNvPr id="19" name="Picture 4" descr="https://encrypted-tbn1.gstatic.com/images?q=tbn:ANd9GcQlczvvIXPe5fuBCVA7rOnVYgQwolmM6F7fTgABLatRlTpBXKT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590800"/>
            <a:ext cx="838200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5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5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0" grpId="0"/>
      <p:bldP spid="11" grpId="0"/>
      <p:bldP spid="12" grpId="0"/>
      <p:bldP spid="12" grpId="1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 smtClean="0">
                <a:solidFill>
                  <a:srgbClr val="FF0000"/>
                </a:solidFill>
                <a:latin typeface="Algerian" pitchFamily="82" charset="0"/>
              </a:rPr>
              <a:t>QİymƏtlƏndİrmƏ</a:t>
            </a:r>
            <a:r>
              <a:rPr lang="az-Latn-AZ" b="1" dirty="0" smtClean="0">
                <a:solidFill>
                  <a:srgbClr val="FF0000"/>
                </a:solidFill>
              </a:rPr>
              <a:t> </a:t>
            </a:r>
            <a:r>
              <a:rPr lang="az-Latn-AZ" b="1" dirty="0" smtClean="0">
                <a:solidFill>
                  <a:srgbClr val="FF0000"/>
                </a:solidFill>
                <a:latin typeface="Algerian" pitchFamily="82" charset="0"/>
              </a:rPr>
              <a:t>MEYARI</a:t>
            </a:r>
            <a:endParaRPr lang="en-US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az-Latn-AZ" dirty="0" smtClean="0"/>
          </a:p>
          <a:p>
            <a:pPr algn="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828800"/>
            <a:ext cx="1981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b="1" dirty="0" smtClean="0"/>
              <a:t>I  səviyyə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609600" y="2971800"/>
            <a:ext cx="1981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b="1" dirty="0" smtClean="0"/>
              <a:t>II səviyyə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609600" y="4114800"/>
            <a:ext cx="1981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b="1" dirty="0" smtClean="0"/>
              <a:t>III səviyyə</a:t>
            </a:r>
            <a:endParaRPr lang="en-US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609600" y="5181600"/>
            <a:ext cx="2057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400" b="1" dirty="0" smtClean="0"/>
              <a:t>IV səviyyə</a:t>
            </a:r>
            <a:endParaRPr lang="en-US" sz="2400" b="1" dirty="0"/>
          </a:p>
        </p:txBody>
      </p:sp>
      <p:sp>
        <p:nvSpPr>
          <p:cNvPr id="8" name="Right Arrow 7"/>
          <p:cNvSpPr/>
          <p:nvPr/>
        </p:nvSpPr>
        <p:spPr>
          <a:xfrm>
            <a:off x="3048000" y="1600200"/>
            <a:ext cx="16764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71800" y="2667000"/>
            <a:ext cx="19050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48000" y="3810000"/>
            <a:ext cx="18288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971800" y="5105400"/>
            <a:ext cx="17526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00600" y="1752600"/>
            <a:ext cx="4114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b="1" dirty="0" smtClean="0">
                <a:solidFill>
                  <a:srgbClr val="FF0000"/>
                </a:solidFill>
              </a:rPr>
              <a:t>İ</a:t>
            </a:r>
            <a:r>
              <a:rPr lang="en-US" sz="2000" b="1" dirty="0" err="1" smtClean="0">
                <a:solidFill>
                  <a:srgbClr val="FF0000"/>
                </a:solidFill>
              </a:rPr>
              <a:t>nsanda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az-Latn-AZ" sz="2000" b="1" dirty="0" smtClean="0">
                <a:solidFill>
                  <a:srgbClr val="FF0000"/>
                </a:solidFill>
              </a:rPr>
              <a:t>və digər canlılarda duyğu üzvlərinin   rolunu izah edir</a:t>
            </a:r>
            <a:r>
              <a:rPr lang="az-Latn-AZ" dirty="0" smtClean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76800" y="2971800"/>
            <a:ext cx="426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b="1" dirty="0" smtClean="0">
                <a:solidFill>
                  <a:srgbClr val="FF0000"/>
                </a:solidFill>
              </a:rPr>
              <a:t>İnformasiyanın qəbul olunmasını    </a:t>
            </a:r>
          </a:p>
          <a:p>
            <a:r>
              <a:rPr lang="az-Latn-AZ" sz="2000" b="1" dirty="0" smtClean="0">
                <a:solidFill>
                  <a:srgbClr val="FF0000"/>
                </a:solidFill>
              </a:rPr>
              <a:t>  nümunələrlə izah edir.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0" y="41148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b="1" dirty="0" smtClean="0">
                <a:solidFill>
                  <a:srgbClr val="FF0000"/>
                </a:solidFill>
              </a:rPr>
              <a:t>      İnformasiyanın qəbul edilməsi   </a:t>
            </a:r>
          </a:p>
          <a:p>
            <a:r>
              <a:rPr lang="az-Latn-AZ" sz="2000" b="1" dirty="0" smtClean="0">
                <a:solidFill>
                  <a:srgbClr val="FF0000"/>
                </a:solidFill>
              </a:rPr>
              <a:t>       üsullarını  fərqləndirir</a:t>
            </a:r>
            <a:r>
              <a:rPr lang="az-Latn-AZ" sz="2000" dirty="0" smtClean="0"/>
              <a:t>.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4876800" y="5334000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İnformasiyanın hansı üsulla qəbul olunduğunu müəyyən edir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Rena\Pictures\kurikulum-bar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mnoga.net/uploads/posts/2010-08/1283082790_f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305736">
            <a:off x="2396698" y="1811008"/>
            <a:ext cx="8229600" cy="1143000"/>
          </a:xfrm>
        </p:spPr>
        <p:txBody>
          <a:bodyPr/>
          <a:lstStyle/>
          <a:p>
            <a:r>
              <a:rPr lang="az-Latn-AZ" b="1" dirty="0" smtClean="0">
                <a:solidFill>
                  <a:schemeClr val="accent6"/>
                </a:solidFill>
              </a:rPr>
              <a:t>TƏŞƏKKÜRLƏR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21253127">
            <a:off x="990600" y="1066800"/>
            <a:ext cx="2209800" cy="533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Rena\Pictures\kurikulum-bar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2133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1748</TotalTime>
  <Words>504</Words>
  <Application>Microsoft Office PowerPoint</Application>
  <PresentationFormat>Экран (4:3)</PresentationFormat>
  <Paragraphs>151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            ŞƏHƏR:               BAKI          MƏKTƏB :               232                 SİNİF:                   5                 FƏNN:           İNFORMATİKA  MÜƏLLİF :     ƏKBƏROVA  AYNUR </vt:lpstr>
      <vt:lpstr>Слайд 2</vt:lpstr>
      <vt:lpstr>STANDART</vt:lpstr>
      <vt:lpstr>Слайд 4</vt:lpstr>
      <vt:lpstr>Слайд 5</vt:lpstr>
      <vt:lpstr>İSTİFADƏ OLUNAN İŞ  FORMALARI</vt:lpstr>
      <vt:lpstr>Слайд 7</vt:lpstr>
      <vt:lpstr>Слайд 8</vt:lpstr>
      <vt:lpstr>DƏRSLİKLƏR İŞ VƏRƏQLƏRİ </vt:lpstr>
      <vt:lpstr>Слайд 10</vt:lpstr>
      <vt:lpstr>Yönəldici sual Verilmiş şəkillərlə duyğu üzvləri arasında hansı əlaqə var ?   </vt:lpstr>
      <vt:lpstr>Tədqiqat sualı</vt:lpstr>
      <vt:lpstr>TƏDQİQATIN  APARILMASI</vt:lpstr>
      <vt:lpstr>I qrup  </vt:lpstr>
      <vt:lpstr>II QRUP</vt:lpstr>
      <vt:lpstr>III QRUP</vt:lpstr>
      <vt:lpstr>IV  QRUPU</vt:lpstr>
      <vt:lpstr>V QRUP</vt:lpstr>
      <vt:lpstr>VI QRUP</vt:lpstr>
      <vt:lpstr>Məlumat mübadiləsi </vt:lpstr>
      <vt:lpstr>Məlumatın müzakirəsi və təşkili:</vt:lpstr>
      <vt:lpstr>Ümumiləşdirmə və nəticə</vt:lpstr>
      <vt:lpstr>Yaradıcı tətbiq etmə</vt:lpstr>
      <vt:lpstr>EV   TAPŞIRIĞI</vt:lpstr>
      <vt:lpstr>QİYMƏTLƏNDİRMƏ</vt:lpstr>
      <vt:lpstr>QİymƏtlƏndİrmƏ MEYARI</vt:lpstr>
      <vt:lpstr>TƏŞƏKKÜRLƏR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45</cp:revision>
  <dcterms:created xsi:type="dcterms:W3CDTF">2013-09-02T11:18:52Z</dcterms:created>
  <dcterms:modified xsi:type="dcterms:W3CDTF">2013-09-06T19:09:07Z</dcterms:modified>
</cp:coreProperties>
</file>